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7B02-5B29-40F2-B5F9-C4D61F2A0EFD}" type="datetimeFigureOut">
              <a:rPr lang="nl-NL" smtClean="0"/>
              <a:t>7-5-2020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7EB3757-E756-499B-A109-CF051C390F17}" type="slidenum">
              <a:rPr lang="nl-NL" smtClean="0"/>
              <a:t>‹nr.›</a:t>
            </a:fld>
            <a:endParaRPr lang="nl-NL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7584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7B02-5B29-40F2-B5F9-C4D61F2A0EFD}" type="datetimeFigureOut">
              <a:rPr lang="nl-NL" smtClean="0"/>
              <a:t>7-5-2020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3757-E756-499B-A109-CF051C390F17}" type="slidenum">
              <a:rPr lang="nl-NL" smtClean="0"/>
              <a:t>‹nr.›</a:t>
            </a:fld>
            <a:endParaRPr lang="nl-NL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9595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7B02-5B29-40F2-B5F9-C4D61F2A0EFD}" type="datetimeFigureOut">
              <a:rPr lang="nl-NL" smtClean="0"/>
              <a:t>7-5-2020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3757-E756-499B-A109-CF051C390F17}" type="slidenum">
              <a:rPr lang="nl-NL" smtClean="0"/>
              <a:t>‹nr.›</a:t>
            </a:fld>
            <a:endParaRPr lang="nl-NL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6165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7B02-5B29-40F2-B5F9-C4D61F2A0EFD}" type="datetimeFigureOut">
              <a:rPr lang="nl-NL" smtClean="0"/>
              <a:t>7-5-2020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3757-E756-499B-A109-CF051C390F17}" type="slidenum">
              <a:rPr lang="nl-NL" smtClean="0"/>
              <a:t>‹nr.›</a:t>
            </a:fld>
            <a:endParaRPr lang="nl-NL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076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7B02-5B29-40F2-B5F9-C4D61F2A0EFD}" type="datetimeFigureOut">
              <a:rPr lang="nl-NL" smtClean="0"/>
              <a:t>7-5-2020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3757-E756-499B-A109-CF051C390F17}" type="slidenum">
              <a:rPr lang="nl-NL" smtClean="0"/>
              <a:t>‹nr.›</a:t>
            </a:fld>
            <a:endParaRPr lang="nl-N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4176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7B02-5B29-40F2-B5F9-C4D61F2A0EFD}" type="datetimeFigureOut">
              <a:rPr lang="nl-NL" smtClean="0"/>
              <a:t>7-5-2020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3757-E756-499B-A109-CF051C390F17}" type="slidenum">
              <a:rPr lang="nl-NL" smtClean="0"/>
              <a:t>‹nr.›</a:t>
            </a:fld>
            <a:endParaRPr lang="nl-NL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5733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7B02-5B29-40F2-B5F9-C4D61F2A0EFD}" type="datetimeFigureOut">
              <a:rPr lang="nl-NL" smtClean="0"/>
              <a:t>7-5-2020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3757-E756-499B-A109-CF051C390F17}" type="slidenum">
              <a:rPr lang="nl-NL" smtClean="0"/>
              <a:t>‹nr.›</a:t>
            </a:fld>
            <a:endParaRPr lang="nl-NL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7855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7B02-5B29-40F2-B5F9-C4D61F2A0EFD}" type="datetimeFigureOut">
              <a:rPr lang="nl-NL" smtClean="0"/>
              <a:t>7-5-2020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3757-E756-499B-A109-CF051C390F17}" type="slidenum">
              <a:rPr lang="nl-NL" smtClean="0"/>
              <a:t>‹nr.›</a:t>
            </a:fld>
            <a:endParaRPr lang="nl-NL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9539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7B02-5B29-40F2-B5F9-C4D61F2A0EFD}" type="datetimeFigureOut">
              <a:rPr lang="nl-NL" smtClean="0"/>
              <a:t>7-5-2020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3757-E756-499B-A109-CF051C390F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4579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7B02-5B29-40F2-B5F9-C4D61F2A0EFD}" type="datetimeFigureOut">
              <a:rPr lang="nl-NL" smtClean="0"/>
              <a:t>7-5-2020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3757-E756-499B-A109-CF051C390F17}" type="slidenum">
              <a:rPr lang="nl-NL" smtClean="0"/>
              <a:t>‹nr.›</a:t>
            </a:fld>
            <a:endParaRPr lang="nl-NL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25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2367B02-5B29-40F2-B5F9-C4D61F2A0EFD}" type="datetimeFigureOut">
              <a:rPr lang="nl-NL" smtClean="0"/>
              <a:t>7-5-2020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B3757-E756-499B-A109-CF051C390F17}" type="slidenum">
              <a:rPr lang="nl-NL" smtClean="0"/>
              <a:t>‹nr.›</a:t>
            </a:fld>
            <a:endParaRPr lang="nl-NL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8691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67B02-5B29-40F2-B5F9-C4D61F2A0EFD}" type="datetimeFigureOut">
              <a:rPr lang="nl-NL" smtClean="0"/>
              <a:t>7-5-2020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7EB3757-E756-499B-A109-CF051C390F17}" type="slidenum">
              <a:rPr lang="nl-NL" smtClean="0"/>
              <a:t>‹nr.›</a:t>
            </a:fld>
            <a:endParaRPr lang="nl-NL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6076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CCA644-99BE-45DC-890F-8DCC95EC75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A63CA43-9ADB-465D-BA8F-03B09E4127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 descr="Afbeelding met tekening&#10;&#10;Automatisch gegenereerde beschrijving">
            <a:extLst>
              <a:ext uri="{FF2B5EF4-FFF2-40B4-BE49-F238E27FC236}">
                <a16:creationId xmlns:a16="http://schemas.microsoft.com/office/drawing/2014/main" id="{2E61B097-602C-4734-B47B-B504584A88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6096000" cy="3446673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7AF2195D-75A1-4492-BCDA-7C947EE887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600200"/>
            <a:ext cx="6096000" cy="3446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184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AF74BD-52F5-4EC5-882C-0137CD5F9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Zeeman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26032FF-F51A-456F-8D55-8FE559FFA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Alleen in </a:t>
            </a:r>
            <a:r>
              <a:rPr lang="nl-NL" dirty="0" err="1"/>
              <a:t>nederland</a:t>
            </a:r>
            <a:endParaRPr lang="nl-NL" dirty="0"/>
          </a:p>
          <a:p>
            <a:r>
              <a:rPr lang="nl-NL" dirty="0"/>
              <a:t>Vooral vrouwen van middelbare leeftijd (30-50jaar)</a:t>
            </a:r>
          </a:p>
          <a:p>
            <a:r>
              <a:rPr lang="nl-NL" dirty="0"/>
              <a:t>Jongeren schamen zich vaak (goedkoop merk)</a:t>
            </a:r>
          </a:p>
          <a:p>
            <a:r>
              <a:rPr lang="nl-NL" dirty="0"/>
              <a:t>Kleine markt</a:t>
            </a:r>
          </a:p>
          <a:p>
            <a:r>
              <a:rPr lang="nl-NL" dirty="0"/>
              <a:t>Goedkope spullen</a:t>
            </a:r>
          </a:p>
        </p:txBody>
      </p:sp>
    </p:spTree>
    <p:extLst>
      <p:ext uri="{BB962C8B-B14F-4D97-AF65-F5344CB8AC3E}">
        <p14:creationId xmlns:p14="http://schemas.microsoft.com/office/powerpoint/2010/main" val="992725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FD30C5-42F0-4D2E-875D-D37E82AF6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Gucci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2CF30E6-DB23-461E-9E15-F67F23322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Alle leeftijden</a:t>
            </a:r>
          </a:p>
          <a:p>
            <a:r>
              <a:rPr lang="nl-NL" dirty="0"/>
              <a:t>Merendeel kleren</a:t>
            </a:r>
          </a:p>
          <a:p>
            <a:r>
              <a:rPr lang="nl-NL" dirty="0"/>
              <a:t>Wereldwijd</a:t>
            </a:r>
          </a:p>
          <a:p>
            <a:r>
              <a:rPr lang="nl-NL" dirty="0"/>
              <a:t>Erg duur</a:t>
            </a:r>
          </a:p>
          <a:p>
            <a:r>
              <a:rPr lang="nl-NL" dirty="0"/>
              <a:t>Vaak betere kwaliteit dan standaard</a:t>
            </a:r>
          </a:p>
        </p:txBody>
      </p:sp>
    </p:spTree>
    <p:extLst>
      <p:ext uri="{BB962C8B-B14F-4D97-AF65-F5344CB8AC3E}">
        <p14:creationId xmlns:p14="http://schemas.microsoft.com/office/powerpoint/2010/main" val="424823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879799-FB3C-4731-B23B-78FECF5D6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E7CB1AA-DAB5-4362-96B0-9965B8ABB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Nadelen zeeman T.O.V. Gucci</a:t>
            </a:r>
          </a:p>
          <a:p>
            <a:pPr marL="0" indent="0">
              <a:buNone/>
            </a:pPr>
            <a:r>
              <a:rPr lang="nl-NL" dirty="0"/>
              <a:t>- kleine afzetmarkt.</a:t>
            </a:r>
            <a:br>
              <a:rPr lang="nl-NL" dirty="0"/>
            </a:br>
            <a:r>
              <a:rPr lang="nl-NL" dirty="0"/>
              <a:t>- lagere kwaliteit.</a:t>
            </a:r>
          </a:p>
          <a:p>
            <a:r>
              <a:rPr lang="nl-NL" dirty="0"/>
              <a:t>Voordelen zeeman T.O.V. Gucci</a:t>
            </a:r>
          </a:p>
          <a:p>
            <a:pPr marL="0" indent="0">
              <a:buNone/>
            </a:pPr>
            <a:r>
              <a:rPr lang="nl-NL" dirty="0"/>
              <a:t>- Lagere prijs waardoor meer mensen het kunnen kopen. </a:t>
            </a:r>
            <a:r>
              <a:rPr lang="nl-NL"/>
              <a:t>Gucci is voor veel mensen te duur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18398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FC8E7C-CB8B-4275-A4BF-296B5B635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Mijn voorkeur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C69CA0C-2030-4AE5-88B8-0DA7E966C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Mijn voorkeur zal toch uit gaan voor Gucci.</a:t>
            </a:r>
          </a:p>
          <a:p>
            <a:r>
              <a:rPr lang="nl-NL" dirty="0"/>
              <a:t>Dit heeft te maken zoals er staat dat jongeren zich vaak voor de spullen schamen omdat het zo goedkoop is</a:t>
            </a:r>
          </a:p>
          <a:p>
            <a:r>
              <a:rPr lang="nl-NL" dirty="0"/>
              <a:t>Gucci levert net wat hogere kwaliteit spullen</a:t>
            </a:r>
            <a:br>
              <a:rPr lang="nl-NL" dirty="0"/>
            </a:b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8325875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</TotalTime>
  <Words>120</Words>
  <Application>Microsoft Office PowerPoint</Application>
  <PresentationFormat>Breedbeeld</PresentationFormat>
  <Paragraphs>20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Galerie</vt:lpstr>
      <vt:lpstr>PowerPoint-presentatie</vt:lpstr>
      <vt:lpstr>Zeeman</vt:lpstr>
      <vt:lpstr>Gucci</vt:lpstr>
      <vt:lpstr>PowerPoint-presentatie</vt:lpstr>
      <vt:lpstr>Mijn voorkeur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Kralingen, Niels van</dc:creator>
  <cp:lastModifiedBy>Kralingen, Niels van</cp:lastModifiedBy>
  <cp:revision>1</cp:revision>
  <dcterms:created xsi:type="dcterms:W3CDTF">2020-05-07T18:01:04Z</dcterms:created>
  <dcterms:modified xsi:type="dcterms:W3CDTF">2020-05-07T18:08:53Z</dcterms:modified>
</cp:coreProperties>
</file>