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125" d="100"/>
          <a:sy n="125" d="100"/>
        </p:scale>
        <p:origin x="-684" y="-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7D1D-940E-45E3-9B21-00CF3E824B22}" type="datetimeFigureOut">
              <a:rPr lang="nl-NL" smtClean="0"/>
              <a:t>21-2-2020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7D41178-0543-4939-B984-F3A1775ABAEC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071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7D1D-940E-45E3-9B21-00CF3E824B22}" type="datetimeFigureOut">
              <a:rPr lang="nl-NL" smtClean="0"/>
              <a:t>21-2-2020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1178-0543-4939-B984-F3A1775ABAEC}" type="slidenum">
              <a:rPr lang="nl-NL" smtClean="0"/>
              <a:t>‹nr.›</a:t>
            </a:fld>
            <a:endParaRPr lang="nl-N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5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7D1D-940E-45E3-9B21-00CF3E824B22}" type="datetimeFigureOut">
              <a:rPr lang="nl-NL" smtClean="0"/>
              <a:t>21-2-2020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1178-0543-4939-B984-F3A1775ABAEC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2625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7D1D-940E-45E3-9B21-00CF3E824B22}" type="datetimeFigureOut">
              <a:rPr lang="nl-NL" smtClean="0"/>
              <a:t>21-2-2020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1178-0543-4939-B984-F3A1775ABAEC}" type="slidenum">
              <a:rPr lang="nl-NL" smtClean="0"/>
              <a:t>‹nr.›</a:t>
            </a:fld>
            <a:endParaRPr lang="nl-N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142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7D1D-940E-45E3-9B21-00CF3E824B22}" type="datetimeFigureOut">
              <a:rPr lang="nl-NL" smtClean="0"/>
              <a:t>21-2-2020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1178-0543-4939-B984-F3A1775ABAEC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390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7D1D-940E-45E3-9B21-00CF3E824B22}" type="datetimeFigureOut">
              <a:rPr lang="nl-NL" smtClean="0"/>
              <a:t>21-2-2020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1178-0543-4939-B984-F3A1775ABAEC}" type="slidenum">
              <a:rPr lang="nl-NL" smtClean="0"/>
              <a:t>‹nr.›</a:t>
            </a:fld>
            <a:endParaRPr lang="nl-N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082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7D1D-940E-45E3-9B21-00CF3E824B22}" type="datetimeFigureOut">
              <a:rPr lang="nl-NL" smtClean="0"/>
              <a:t>21-2-2020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1178-0543-4939-B984-F3A1775ABAEC}" type="slidenum">
              <a:rPr lang="nl-NL" smtClean="0"/>
              <a:t>‹nr.›</a:t>
            </a:fld>
            <a:endParaRPr lang="nl-N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1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7D1D-940E-45E3-9B21-00CF3E824B22}" type="datetimeFigureOut">
              <a:rPr lang="nl-NL" smtClean="0"/>
              <a:t>21-2-2020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1178-0543-4939-B984-F3A1775ABAEC}" type="slidenum">
              <a:rPr lang="nl-NL" smtClean="0"/>
              <a:t>‹nr.›</a:t>
            </a:fld>
            <a:endParaRPr lang="nl-N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07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7D1D-940E-45E3-9B21-00CF3E824B22}" type="datetimeFigureOut">
              <a:rPr lang="nl-NL" smtClean="0"/>
              <a:t>21-2-2020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1178-0543-4939-B984-F3A1775ABA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168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7D1D-940E-45E3-9B21-00CF3E824B22}" type="datetimeFigureOut">
              <a:rPr lang="nl-NL" smtClean="0"/>
              <a:t>21-2-2020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1178-0543-4939-B984-F3A1775ABAEC}" type="slidenum">
              <a:rPr lang="nl-NL" smtClean="0"/>
              <a:t>‹nr.›</a:t>
            </a:fld>
            <a:endParaRPr lang="nl-N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424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E107D1D-940E-45E3-9B21-00CF3E824B22}" type="datetimeFigureOut">
              <a:rPr lang="nl-NL" smtClean="0"/>
              <a:t>21-2-2020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41178-0543-4939-B984-F3A1775ABAEC}" type="slidenum">
              <a:rPr lang="nl-NL" smtClean="0"/>
              <a:t>‹nr.›</a:t>
            </a:fld>
            <a:endParaRPr lang="nl-N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710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07D1D-940E-45E3-9B21-00CF3E824B22}" type="datetimeFigureOut">
              <a:rPr lang="nl-NL" smtClean="0"/>
              <a:t>21-2-2020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7D41178-0543-4939-B984-F3A1775ABAEC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566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doom-anoniem.nl/info-over-condooms/ce-keurmerk-voor-condoom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4A6508-9C82-4276-A0E7-EFB4627BA4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Durex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C4DCEDF-326A-4C59-A9D7-4460E099EB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12223AF-50FD-483B-8F24-9DD5895DB2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233" y="265454"/>
            <a:ext cx="3615118" cy="361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547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88F3DB-6F02-413A-B131-CD74081F2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5CC183-8DDE-4C1D-9008-87A8F6472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 Wat is het voor soort bedrijf?</a:t>
            </a:r>
          </a:p>
          <a:p>
            <a:r>
              <a:rPr lang="nl-NL" dirty="0"/>
              <a:t>Grootste condoomfabrikant</a:t>
            </a:r>
          </a:p>
          <a:p>
            <a:r>
              <a:rPr lang="nl-NL" dirty="0" err="1"/>
              <a:t>london</a:t>
            </a:r>
            <a:endParaRPr lang="nl-NL" dirty="0"/>
          </a:p>
          <a:p>
            <a:r>
              <a:rPr lang="nl-NL" dirty="0"/>
              <a:t>Eigen </a:t>
            </a:r>
            <a:r>
              <a:rPr lang="nl-NL" dirty="0" err="1"/>
              <a:t>sextoys</a:t>
            </a:r>
            <a:r>
              <a:rPr lang="nl-NL" dirty="0"/>
              <a:t> lijn</a:t>
            </a:r>
          </a:p>
          <a:p>
            <a:r>
              <a:rPr lang="nl-NL" b="1" dirty="0" err="1"/>
              <a:t>Du</a:t>
            </a:r>
            <a:r>
              <a:rPr lang="nl-NL" dirty="0" err="1"/>
              <a:t>rability</a:t>
            </a:r>
            <a:r>
              <a:rPr lang="nl-NL" dirty="0"/>
              <a:t>, </a:t>
            </a:r>
            <a:r>
              <a:rPr lang="nl-NL" b="1" dirty="0" err="1"/>
              <a:t>R</a:t>
            </a:r>
            <a:r>
              <a:rPr lang="nl-NL" dirty="0" err="1"/>
              <a:t>eliability</a:t>
            </a:r>
            <a:r>
              <a:rPr lang="nl-NL" dirty="0"/>
              <a:t>,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b="1" dirty="0"/>
              <a:t>Ex</a:t>
            </a:r>
            <a:r>
              <a:rPr lang="nl-NL" dirty="0"/>
              <a:t>cellence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8354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584A33-FC95-4648-9AC3-B450B457F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A0F7EC-3153-41C0-991D-8E6F9B867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nl-NL" dirty="0"/>
              <a:t>Gezond Hoe is het bedrijf ontstaan?</a:t>
            </a:r>
          </a:p>
          <a:p>
            <a:r>
              <a:rPr lang="en-US" dirty="0"/>
              <a:t>1915 , </a:t>
            </a:r>
            <a:r>
              <a:rPr lang="en-US" dirty="0" err="1"/>
              <a:t>Toen</a:t>
            </a:r>
            <a:r>
              <a:rPr lang="en-US" dirty="0"/>
              <a:t> het </a:t>
            </a:r>
            <a:r>
              <a:rPr lang="en-US" i="1" dirty="0"/>
              <a:t>London Rubber Company</a:t>
            </a:r>
            <a:r>
              <a:rPr lang="en-US" dirty="0"/>
              <a:t> </a:t>
            </a:r>
            <a:r>
              <a:rPr lang="en-US" dirty="0" err="1"/>
              <a:t>opgericht</a:t>
            </a:r>
            <a:r>
              <a:rPr lang="en-US" dirty="0"/>
              <a:t> was. </a:t>
            </a:r>
            <a:r>
              <a:rPr lang="nl-NL" dirty="0"/>
              <a:t>Het merk </a:t>
            </a:r>
            <a:r>
              <a:rPr lang="nl-NL" dirty="0" err="1"/>
              <a:t>durex</a:t>
            </a:r>
            <a:r>
              <a:rPr lang="nl-NL" dirty="0"/>
              <a:t> bestaat sinds 1929</a:t>
            </a:r>
          </a:p>
          <a:p>
            <a:r>
              <a:rPr lang="nl-NL" dirty="0"/>
              <a:t>Vooral gezondheidsproducten en condooms</a:t>
            </a:r>
          </a:p>
          <a:p>
            <a:r>
              <a:rPr lang="nl-NL" b="1" dirty="0"/>
              <a:t>1989</a:t>
            </a:r>
            <a:r>
              <a:rPr lang="nl-NL" dirty="0"/>
              <a:t>: De Europese Unie schreef voor dat alle medische hulpmiddelen -dus ook condooms- </a:t>
            </a:r>
            <a:r>
              <a:rPr lang="nl-NL" dirty="0">
                <a:hlinkClick r:id="rId2" tooltip="CE-markering condooms"/>
              </a:rPr>
              <a:t>CE-gemarkeerd</a:t>
            </a:r>
            <a:endParaRPr lang="nl-NL" dirty="0"/>
          </a:p>
          <a:p>
            <a:r>
              <a:rPr lang="nl-NL" dirty="0"/>
              <a:t>Waar komt de naam van het bedrijf vandaan?</a:t>
            </a:r>
          </a:p>
          <a:p>
            <a:r>
              <a:rPr lang="nl-NL" b="1" dirty="0" err="1"/>
              <a:t>Du</a:t>
            </a:r>
            <a:r>
              <a:rPr lang="nl-NL" dirty="0" err="1"/>
              <a:t>rability</a:t>
            </a:r>
            <a:r>
              <a:rPr lang="nl-NL" dirty="0"/>
              <a:t>, </a:t>
            </a:r>
            <a:r>
              <a:rPr lang="nl-NL" b="1" dirty="0" err="1"/>
              <a:t>R</a:t>
            </a:r>
            <a:r>
              <a:rPr lang="nl-NL" dirty="0" err="1"/>
              <a:t>eliability</a:t>
            </a:r>
            <a:r>
              <a:rPr lang="nl-NL" dirty="0"/>
              <a:t>,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b="1" dirty="0"/>
              <a:t>Ex</a:t>
            </a:r>
            <a:r>
              <a:rPr lang="nl-NL" dirty="0"/>
              <a:t>cellence</a:t>
            </a:r>
          </a:p>
          <a:p>
            <a:r>
              <a:rPr lang="nl-NL" dirty="0"/>
              <a:t>Hoe is het logo ontstaan, waar ‘slaat’ het op?</a:t>
            </a:r>
          </a:p>
          <a:p>
            <a:r>
              <a:rPr lang="nl-NL" dirty="0"/>
              <a:t>Het logo is letterlijk </a:t>
            </a:r>
            <a:r>
              <a:rPr lang="nl-NL" dirty="0" err="1"/>
              <a:t>durex</a:t>
            </a:r>
            <a:r>
              <a:rPr lang="nl-NL" dirty="0"/>
              <a:t> waarvan de afkorting is</a:t>
            </a:r>
          </a:p>
          <a:p>
            <a:r>
              <a:rPr lang="nl-NL" dirty="0"/>
              <a:t> Is het logo in de loop der jaren veranderd (en hoe)?</a:t>
            </a:r>
          </a:p>
          <a:p>
            <a:r>
              <a:rPr lang="nl-NL" dirty="0"/>
              <a:t>Het logo Durex is vooral van kleur veranderd eerst was deze zwart met wit en nu blauw met wit.</a:t>
            </a:r>
          </a:p>
          <a:p>
            <a:r>
              <a:rPr lang="nl-NL" dirty="0"/>
              <a:t>-          Wat straalt het logo uit, wat vind je er zelf van?</a:t>
            </a:r>
          </a:p>
          <a:p>
            <a:r>
              <a:rPr lang="nl-NL" dirty="0"/>
              <a:t>Rustgevende kleuren het zijn geen drukke kleuren. En blauw is toch wel typisch mannelijke kleur.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7482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8DFCEC-485A-48C1-9BBB-7A125514D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D94D3176-389D-4102-A7E4-F6E02994AE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052" y="4079613"/>
            <a:ext cx="2857500" cy="1200150"/>
          </a:xfr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B8600176-1658-4128-9478-E18BF51F27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780" y="4073394"/>
            <a:ext cx="1428750" cy="142875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5AE3D19-A662-41A1-86CE-D7811F08BC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160" y="4073394"/>
            <a:ext cx="2159000" cy="1212589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D9684895-34C4-445E-81D9-095E6F6A8821}"/>
              </a:ext>
            </a:extLst>
          </p:cNvPr>
          <p:cNvSpPr txBox="1"/>
          <p:nvPr/>
        </p:nvSpPr>
        <p:spPr>
          <a:xfrm>
            <a:off x="1668780" y="1973580"/>
            <a:ext cx="54178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Wat straalt het logo uit, wat vind je er zelf van?</a:t>
            </a:r>
          </a:p>
          <a:p>
            <a:r>
              <a:rPr lang="nl-NL" dirty="0"/>
              <a:t>Het logo Durex is vooral van kleur veranderd eerst was deze zwart met wit en nu blauw met wit.</a:t>
            </a:r>
          </a:p>
          <a:p>
            <a:r>
              <a:rPr lang="nl-NL" dirty="0"/>
              <a:t>-          Wat straalt het logo uit, wat vind je er zelf van?</a:t>
            </a:r>
          </a:p>
          <a:p>
            <a:r>
              <a:rPr lang="nl-NL" dirty="0"/>
              <a:t>Rustgevende kleuren het zijn geen drukke kleuren.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795081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</TotalTime>
  <Words>243</Words>
  <Application>Microsoft Office PowerPoint</Application>
  <PresentationFormat>Breedbeeld</PresentationFormat>
  <Paragraphs>23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Galerie</vt:lpstr>
      <vt:lpstr>Durex</vt:lpstr>
      <vt:lpstr>vragen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Durex</dc:title>
  <dc:creator>Niels Kralingen</dc:creator>
  <cp:lastModifiedBy>Kralingen, Niels van</cp:lastModifiedBy>
  <cp:revision>2</cp:revision>
  <dcterms:created xsi:type="dcterms:W3CDTF">2020-02-21T09:48:06Z</dcterms:created>
  <dcterms:modified xsi:type="dcterms:W3CDTF">2020-02-21T10:04:35Z</dcterms:modified>
</cp:coreProperties>
</file>