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63" r:id="rId3"/>
    <p:sldId id="262" r:id="rId4"/>
    <p:sldId id="264" r:id="rId5"/>
    <p:sldId id="265" r:id="rId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_rels/data1.xml.rels><?xml version="1.0" encoding="UTF-8" standalone="yes"?>
<Relationships xmlns="http://schemas.openxmlformats.org/package/2006/relationships"><Relationship Id="rId2" Type="http://schemas.openxmlformats.org/officeDocument/2006/relationships/image" Target="../media/image4.svg"/><Relationship Id="rId1" Type="http://schemas.openxmlformats.org/officeDocument/2006/relationships/image" Target="../media/image3.png"/></Relationships>
</file>

<file path=ppt/diagrams/_rels/drawing1.xml.rels><?xml version="1.0" encoding="UTF-8" standalone="yes"?>
<Relationships xmlns="http://schemas.openxmlformats.org/package/2006/relationships"><Relationship Id="rId2" Type="http://schemas.openxmlformats.org/officeDocument/2006/relationships/image" Target="../media/image4.svg"/><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F866C9-4A03-4AD4-8E51-2BAE1EB6D173}"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rtlCol="0"/>
        <a:lstStyle/>
        <a:p>
          <a:pPr rtl="0"/>
          <a:endParaRPr lang="en-US"/>
        </a:p>
      </dgm:t>
    </dgm:pt>
    <dgm:pt modelId="{BEC2E38C-B9EA-4AC4-87C3-18C259F9401A}">
      <dgm:prSet custT="1"/>
      <dgm:spPr/>
      <dgm:t>
        <a:bodyPr rtlCol="0"/>
        <a:lstStyle/>
        <a:p>
          <a:pPr>
            <a:lnSpc>
              <a:spcPct val="100000"/>
            </a:lnSpc>
            <a:defRPr cap="all"/>
          </a:pPr>
          <a:r>
            <a:rPr lang="nl-NL" sz="2100" noProof="0" dirty="0"/>
            <a:t>Sociaal </a:t>
          </a:r>
        </a:p>
      </dgm:t>
    </dgm:pt>
    <dgm:pt modelId="{56633E21-2D4F-4D35-A163-AA05ACDE458F}" type="parTrans" cxnId="{34B04A36-AFEA-4CD1-A11B-8FBE8A73338B}">
      <dgm:prSet/>
      <dgm:spPr/>
      <dgm:t>
        <a:bodyPr rtlCol="0"/>
        <a:lstStyle/>
        <a:p>
          <a:pPr rtl="0"/>
          <a:endParaRPr lang="nl-NL" sz="2100" noProof="0"/>
        </a:p>
      </dgm:t>
    </dgm:pt>
    <dgm:pt modelId="{257D8D46-D708-441A-9A94-08C16FB98397}" type="sibTrans" cxnId="{34B04A36-AFEA-4CD1-A11B-8FBE8A73338B}">
      <dgm:prSet/>
      <dgm:spPr/>
      <dgm:t>
        <a:bodyPr rtlCol="0"/>
        <a:lstStyle/>
        <a:p>
          <a:pPr rtl="0"/>
          <a:endParaRPr lang="nl-NL" sz="2100" noProof="0"/>
        </a:p>
      </dgm:t>
    </dgm:pt>
    <dgm:pt modelId="{6C7ABDD8-2116-4572-BFF1-942DE135219B}">
      <dgm:prSet custT="1"/>
      <dgm:spPr/>
      <dgm:t>
        <a:bodyPr rtlCol="0"/>
        <a:lstStyle/>
        <a:p>
          <a:pPr>
            <a:lnSpc>
              <a:spcPct val="100000"/>
            </a:lnSpc>
            <a:defRPr cap="all"/>
          </a:pPr>
          <a:r>
            <a:rPr lang="nl-NL" sz="2100" noProof="0" dirty="0"/>
            <a:t>Creatief </a:t>
          </a:r>
        </a:p>
      </dgm:t>
    </dgm:pt>
    <dgm:pt modelId="{616469A4-BE2A-4C29-8A52-AB6BAF651012}" type="parTrans" cxnId="{0675954C-3CB5-402E-8880-DDA68CDDB758}">
      <dgm:prSet/>
      <dgm:spPr/>
      <dgm:t>
        <a:bodyPr rtlCol="0"/>
        <a:lstStyle/>
        <a:p>
          <a:pPr rtl="0"/>
          <a:endParaRPr lang="nl-NL" sz="2100" noProof="0"/>
        </a:p>
      </dgm:t>
    </dgm:pt>
    <dgm:pt modelId="{59BC6248-0FAC-49D0-8357-FB965100BBEE}" type="sibTrans" cxnId="{0675954C-3CB5-402E-8880-DDA68CDDB758}">
      <dgm:prSet/>
      <dgm:spPr/>
      <dgm:t>
        <a:bodyPr rtlCol="0"/>
        <a:lstStyle/>
        <a:p>
          <a:pPr rtl="0"/>
          <a:endParaRPr lang="nl-NL" sz="2100" noProof="0"/>
        </a:p>
      </dgm:t>
    </dgm:pt>
    <dgm:pt modelId="{44509D9E-58EE-4039-82A1-2A79116ACC93}">
      <dgm:prSet custT="1"/>
      <dgm:spPr/>
      <dgm:t>
        <a:bodyPr rtlCol="0"/>
        <a:lstStyle/>
        <a:p>
          <a:pPr>
            <a:lnSpc>
              <a:spcPct val="100000"/>
            </a:lnSpc>
            <a:defRPr cap="all"/>
          </a:pPr>
          <a:r>
            <a:rPr lang="nl-NL" sz="2100" noProof="0" dirty="0"/>
            <a:t>Werk graag samen</a:t>
          </a:r>
        </a:p>
      </dgm:t>
    </dgm:pt>
    <dgm:pt modelId="{5C426BE0-998E-4D28-8838-1C847BD83830}" type="parTrans" cxnId="{E0D91B55-A7CF-4FF4-B08D-DBE20AF8C2FE}">
      <dgm:prSet/>
      <dgm:spPr/>
      <dgm:t>
        <a:bodyPr rtlCol="0"/>
        <a:lstStyle/>
        <a:p>
          <a:pPr rtl="0"/>
          <a:endParaRPr lang="nl-NL" sz="2100" noProof="0"/>
        </a:p>
      </dgm:t>
    </dgm:pt>
    <dgm:pt modelId="{35B7AB1F-21FF-4FAC-BC26-4D944FC0050D}" type="sibTrans" cxnId="{E0D91B55-A7CF-4FF4-B08D-DBE20AF8C2FE}">
      <dgm:prSet/>
      <dgm:spPr/>
      <dgm:t>
        <a:bodyPr rtlCol="0"/>
        <a:lstStyle/>
        <a:p>
          <a:pPr rtl="0"/>
          <a:endParaRPr lang="nl-NL" sz="2100" noProof="0"/>
        </a:p>
      </dgm:t>
    </dgm:pt>
    <dgm:pt modelId="{C03091DD-BA19-4EE8-9F08-AD7EFF716E73}" type="pres">
      <dgm:prSet presAssocID="{1AF866C9-4A03-4AD4-8E51-2BAE1EB6D173}" presName="root" presStyleCnt="0">
        <dgm:presLayoutVars>
          <dgm:dir/>
          <dgm:resizeHandles val="exact"/>
        </dgm:presLayoutVars>
      </dgm:prSet>
      <dgm:spPr/>
    </dgm:pt>
    <dgm:pt modelId="{72FEF2F4-EAF0-47F3-9F76-69B5E1B4A2E7}" type="pres">
      <dgm:prSet presAssocID="{BEC2E38C-B9EA-4AC4-87C3-18C259F9401A}" presName="compNode" presStyleCnt="0"/>
      <dgm:spPr/>
    </dgm:pt>
    <dgm:pt modelId="{3CAA7A92-187F-49C2-B105-FF9B894315DB}" type="pres">
      <dgm:prSet presAssocID="{BEC2E38C-B9EA-4AC4-87C3-18C259F9401A}" presName="iconBgRect" presStyleLbl="bgShp" presStyleIdx="0" presStyleCnt="3" custLinFactNeighborX="-41367" custLinFactNeighborY="-1089"/>
      <dgm:spPr>
        <a:prstGeom prst="ellipse">
          <a:avLst/>
        </a:prstGeom>
      </dgm:spPr>
    </dgm:pt>
    <dgm:pt modelId="{51AD5D71-EFD2-4F69-975F-3C416F413E35}" type="pres">
      <dgm:prSet presAssocID="{BEC2E38C-B9EA-4AC4-87C3-18C259F9401A}" presName="iconRect" presStyleLbl="node1" presStyleIdx="0" presStyleCnt="3" custLinFactX="93458" custLinFactNeighborX="100000" custLinFactNeighborY="-991"/>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Chatten"/>
        </a:ext>
      </dgm:extLst>
    </dgm:pt>
    <dgm:pt modelId="{99CB529E-B6CC-41A7-BBD1-E88FBFFEAA07}" type="pres">
      <dgm:prSet presAssocID="{BEC2E38C-B9EA-4AC4-87C3-18C259F9401A}" presName="spaceRect" presStyleCnt="0"/>
      <dgm:spPr/>
    </dgm:pt>
    <dgm:pt modelId="{769D8DA1-45EB-48B7-8C33-BC9FFCD40B68}" type="pres">
      <dgm:prSet presAssocID="{BEC2E38C-B9EA-4AC4-87C3-18C259F9401A}" presName="textRect" presStyleLbl="revTx" presStyleIdx="0" presStyleCnt="3" custScaleX="76465" custLinFactNeighborX="-11249" custLinFactNeighborY="-42333">
        <dgm:presLayoutVars>
          <dgm:chMax val="1"/>
          <dgm:chPref val="1"/>
        </dgm:presLayoutVars>
      </dgm:prSet>
      <dgm:spPr/>
    </dgm:pt>
    <dgm:pt modelId="{FCFDF211-8106-4510-B21D-DAEF60D0F199}" type="pres">
      <dgm:prSet presAssocID="{257D8D46-D708-441A-9A94-08C16FB98397}" presName="sibTrans" presStyleCnt="0"/>
      <dgm:spPr/>
    </dgm:pt>
    <dgm:pt modelId="{052209BC-1A1A-4B33-BBB6-EEF9899920FC}" type="pres">
      <dgm:prSet presAssocID="{6C7ABDD8-2116-4572-BFF1-942DE135219B}" presName="compNode" presStyleCnt="0"/>
      <dgm:spPr/>
    </dgm:pt>
    <dgm:pt modelId="{B6C5F440-C8F6-4028-ADFF-45EC8C387D65}" type="pres">
      <dgm:prSet presAssocID="{6C7ABDD8-2116-4572-BFF1-942DE135219B}" presName="iconBgRect" presStyleLbl="bgShp" presStyleIdx="1" presStyleCnt="3" custLinFactNeighborX="-77330" custLinFactNeighborY="-1983"/>
      <dgm:spPr>
        <a:prstGeom prst="ellipse">
          <a:avLst/>
        </a:prstGeom>
        <a:solidFill>
          <a:schemeClr val="accent3">
            <a:lumMod val="40000"/>
            <a:lumOff val="60000"/>
          </a:schemeClr>
        </a:solidFill>
      </dgm:spPr>
    </dgm:pt>
    <dgm:pt modelId="{E871DBE9-A946-4792-BE31-E6EB520345D0}" type="pres">
      <dgm:prSet presAssocID="{6C7ABDD8-2116-4572-BFF1-942DE135219B}" presName="iconRect" presStyleLbl="node1" presStyleIdx="1" presStyleCnt="3" custLinFactX="-100000" custLinFactY="94687" custLinFactNeighborX="-159504" custLinFactNeighborY="100000"/>
      <dgm:spPr>
        <a:ln>
          <a:noFill/>
        </a:ln>
      </dgm:spPr>
    </dgm:pt>
    <dgm:pt modelId="{6C1A4751-0E5F-4647-BD09-44046A153420}" type="pres">
      <dgm:prSet presAssocID="{6C7ABDD8-2116-4572-BFF1-942DE135219B}" presName="spaceRect" presStyleCnt="0"/>
      <dgm:spPr/>
    </dgm:pt>
    <dgm:pt modelId="{1388DC24-2362-45B8-A165-B28E94DD9AEB}" type="pres">
      <dgm:prSet presAssocID="{6C7ABDD8-2116-4572-BFF1-942DE135219B}" presName="textRect" presStyleLbl="revTx" presStyleIdx="1" presStyleCnt="3" custScaleX="57598" custLinFactNeighborX="-46567" custLinFactNeighborY="-46303">
        <dgm:presLayoutVars>
          <dgm:chMax val="1"/>
          <dgm:chPref val="1"/>
        </dgm:presLayoutVars>
      </dgm:prSet>
      <dgm:spPr/>
    </dgm:pt>
    <dgm:pt modelId="{03EC8F60-FE4E-494B-9C4C-89AFB90A4918}" type="pres">
      <dgm:prSet presAssocID="{59BC6248-0FAC-49D0-8357-FB965100BBEE}" presName="sibTrans" presStyleCnt="0"/>
      <dgm:spPr/>
    </dgm:pt>
    <dgm:pt modelId="{41D545CC-BF45-4EC4-8735-22E0D25BD414}" type="pres">
      <dgm:prSet presAssocID="{44509D9E-58EE-4039-82A1-2A79116ACC93}" presName="compNode" presStyleCnt="0"/>
      <dgm:spPr/>
    </dgm:pt>
    <dgm:pt modelId="{AE4B8D37-1516-4369-9BEB-385DF52AAF7F}" type="pres">
      <dgm:prSet presAssocID="{44509D9E-58EE-4039-82A1-2A79116ACC93}" presName="iconBgRect" presStyleLbl="bgShp" presStyleIdx="2" presStyleCnt="3" custLinFactNeighborX="56598" custLinFactNeighborY="-7413"/>
      <dgm:spPr>
        <a:prstGeom prst="ellipse">
          <a:avLst/>
        </a:prstGeom>
        <a:solidFill>
          <a:schemeClr val="tx1">
            <a:lumMod val="85000"/>
          </a:schemeClr>
        </a:solidFill>
      </dgm:spPr>
    </dgm:pt>
    <dgm:pt modelId="{B7C89332-6116-4524-B7AF-24F9EDAE32AD}" type="pres">
      <dgm:prSet presAssocID="{44509D9E-58EE-4039-82A1-2A79116ACC93}" presName="iconRect" presStyleLbl="node1" presStyleIdx="2" presStyleCnt="3" custLinFactX="-268626" custLinFactY="59473" custLinFactNeighborX="-300000" custLinFactNeighborY="100000"/>
      <dgm:spPr>
        <a:ln>
          <a:noFill/>
        </a:ln>
      </dgm:spPr>
    </dgm:pt>
    <dgm:pt modelId="{CA9D93FD-EE73-49C0-B312-7F3B032793B7}" type="pres">
      <dgm:prSet presAssocID="{44509D9E-58EE-4039-82A1-2A79116ACC93}" presName="spaceRect" presStyleCnt="0"/>
      <dgm:spPr/>
    </dgm:pt>
    <dgm:pt modelId="{0708B3AD-AF91-44E3-A525-C5DF0FE6D5F0}" type="pres">
      <dgm:prSet presAssocID="{44509D9E-58EE-4039-82A1-2A79116ACC93}" presName="textRect" presStyleLbl="revTx" presStyleIdx="2" presStyleCnt="3" custScaleX="56450" custLinFactNeighborX="22074" custLinFactNeighborY="-42333">
        <dgm:presLayoutVars>
          <dgm:chMax val="1"/>
          <dgm:chPref val="1"/>
        </dgm:presLayoutVars>
      </dgm:prSet>
      <dgm:spPr/>
    </dgm:pt>
  </dgm:ptLst>
  <dgm:cxnLst>
    <dgm:cxn modelId="{565E0D1A-4877-402F-BCFE-01CF000DFA38}" type="presOf" srcId="{BEC2E38C-B9EA-4AC4-87C3-18C259F9401A}" destId="{769D8DA1-45EB-48B7-8C33-BC9FFCD40B68}" srcOrd="0" destOrd="0" presId="urn:microsoft.com/office/officeart/2018/5/layout/IconLeafLabelList"/>
    <dgm:cxn modelId="{55661022-97AD-432F-9176-89B96A42D9D7}" type="presOf" srcId="{44509D9E-58EE-4039-82A1-2A79116ACC93}" destId="{0708B3AD-AF91-44E3-A525-C5DF0FE6D5F0}" srcOrd="0" destOrd="0" presId="urn:microsoft.com/office/officeart/2018/5/layout/IconLeafLabelList"/>
    <dgm:cxn modelId="{34B04A36-AFEA-4CD1-A11B-8FBE8A73338B}" srcId="{1AF866C9-4A03-4AD4-8E51-2BAE1EB6D173}" destId="{BEC2E38C-B9EA-4AC4-87C3-18C259F9401A}" srcOrd="0" destOrd="0" parTransId="{56633E21-2D4F-4D35-A163-AA05ACDE458F}" sibTransId="{257D8D46-D708-441A-9A94-08C16FB98397}"/>
    <dgm:cxn modelId="{0675954C-3CB5-402E-8880-DDA68CDDB758}" srcId="{1AF866C9-4A03-4AD4-8E51-2BAE1EB6D173}" destId="{6C7ABDD8-2116-4572-BFF1-942DE135219B}" srcOrd="1" destOrd="0" parTransId="{616469A4-BE2A-4C29-8A52-AB6BAF651012}" sibTransId="{59BC6248-0FAC-49D0-8357-FB965100BBEE}"/>
    <dgm:cxn modelId="{BF395453-60D5-4621-A381-4B9BCE586CF3}" type="presOf" srcId="{1AF866C9-4A03-4AD4-8E51-2BAE1EB6D173}" destId="{C03091DD-BA19-4EE8-9F08-AD7EFF716E73}" srcOrd="0" destOrd="0" presId="urn:microsoft.com/office/officeart/2018/5/layout/IconLeafLabelList"/>
    <dgm:cxn modelId="{E0D91B55-A7CF-4FF4-B08D-DBE20AF8C2FE}" srcId="{1AF866C9-4A03-4AD4-8E51-2BAE1EB6D173}" destId="{44509D9E-58EE-4039-82A1-2A79116ACC93}" srcOrd="2" destOrd="0" parTransId="{5C426BE0-998E-4D28-8838-1C847BD83830}" sibTransId="{35B7AB1F-21FF-4FAC-BC26-4D944FC0050D}"/>
    <dgm:cxn modelId="{052583A7-2288-44F9-A550-F8D4577C14E4}" type="presOf" srcId="{6C7ABDD8-2116-4572-BFF1-942DE135219B}" destId="{1388DC24-2362-45B8-A165-B28E94DD9AEB}" srcOrd="0" destOrd="0" presId="urn:microsoft.com/office/officeart/2018/5/layout/IconLeafLabelList"/>
    <dgm:cxn modelId="{E292215D-F2B7-4BA5-89B3-06B96020B337}" type="presParOf" srcId="{C03091DD-BA19-4EE8-9F08-AD7EFF716E73}" destId="{72FEF2F4-EAF0-47F3-9F76-69B5E1B4A2E7}" srcOrd="0" destOrd="0" presId="urn:microsoft.com/office/officeart/2018/5/layout/IconLeafLabelList"/>
    <dgm:cxn modelId="{3E4FD147-9D20-480E-8950-8D9B4561D28E}" type="presParOf" srcId="{72FEF2F4-EAF0-47F3-9F76-69B5E1B4A2E7}" destId="{3CAA7A92-187F-49C2-B105-FF9B894315DB}" srcOrd="0" destOrd="0" presId="urn:microsoft.com/office/officeart/2018/5/layout/IconLeafLabelList"/>
    <dgm:cxn modelId="{086E1E5B-964C-4F4C-971B-6C2530942936}" type="presParOf" srcId="{72FEF2F4-EAF0-47F3-9F76-69B5E1B4A2E7}" destId="{51AD5D71-EFD2-4F69-975F-3C416F413E35}" srcOrd="1" destOrd="0" presId="urn:microsoft.com/office/officeart/2018/5/layout/IconLeafLabelList"/>
    <dgm:cxn modelId="{557B9B5D-9C84-4820-BE4F-7C8AC8E908A5}" type="presParOf" srcId="{72FEF2F4-EAF0-47F3-9F76-69B5E1B4A2E7}" destId="{99CB529E-B6CC-41A7-BBD1-E88FBFFEAA07}" srcOrd="2" destOrd="0" presId="urn:microsoft.com/office/officeart/2018/5/layout/IconLeafLabelList"/>
    <dgm:cxn modelId="{C64E993C-F037-4A86-9377-EC77AD617FA7}" type="presParOf" srcId="{72FEF2F4-EAF0-47F3-9F76-69B5E1B4A2E7}" destId="{769D8DA1-45EB-48B7-8C33-BC9FFCD40B68}" srcOrd="3" destOrd="0" presId="urn:microsoft.com/office/officeart/2018/5/layout/IconLeafLabelList"/>
    <dgm:cxn modelId="{82AF9968-5993-48BD-AADB-096CF2E81B7B}" type="presParOf" srcId="{C03091DD-BA19-4EE8-9F08-AD7EFF716E73}" destId="{FCFDF211-8106-4510-B21D-DAEF60D0F199}" srcOrd="1" destOrd="0" presId="urn:microsoft.com/office/officeart/2018/5/layout/IconLeafLabelList"/>
    <dgm:cxn modelId="{2C3D97E2-2845-48F4-A9AF-0F57CBA88622}" type="presParOf" srcId="{C03091DD-BA19-4EE8-9F08-AD7EFF716E73}" destId="{052209BC-1A1A-4B33-BBB6-EEF9899920FC}" srcOrd="2" destOrd="0" presId="urn:microsoft.com/office/officeart/2018/5/layout/IconLeafLabelList"/>
    <dgm:cxn modelId="{C9904B3F-3D5B-408F-A508-E76B04DDDFF2}" type="presParOf" srcId="{052209BC-1A1A-4B33-BBB6-EEF9899920FC}" destId="{B6C5F440-C8F6-4028-ADFF-45EC8C387D65}" srcOrd="0" destOrd="0" presId="urn:microsoft.com/office/officeart/2018/5/layout/IconLeafLabelList"/>
    <dgm:cxn modelId="{F735BC0D-09D6-4C67-BA72-B47F80BC8106}" type="presParOf" srcId="{052209BC-1A1A-4B33-BBB6-EEF9899920FC}" destId="{E871DBE9-A946-4792-BE31-E6EB520345D0}" srcOrd="1" destOrd="0" presId="urn:microsoft.com/office/officeart/2018/5/layout/IconLeafLabelList"/>
    <dgm:cxn modelId="{EF1D2E4B-CA60-413C-BDE1-DF98F30DB02B}" type="presParOf" srcId="{052209BC-1A1A-4B33-BBB6-EEF9899920FC}" destId="{6C1A4751-0E5F-4647-BD09-44046A153420}" srcOrd="2" destOrd="0" presId="urn:microsoft.com/office/officeart/2018/5/layout/IconLeafLabelList"/>
    <dgm:cxn modelId="{B6E16C40-36F8-4A74-A44D-6B2B04DA8206}" type="presParOf" srcId="{052209BC-1A1A-4B33-BBB6-EEF9899920FC}" destId="{1388DC24-2362-45B8-A165-B28E94DD9AEB}" srcOrd="3" destOrd="0" presId="urn:microsoft.com/office/officeart/2018/5/layout/IconLeafLabelList"/>
    <dgm:cxn modelId="{A2B71A07-9EE7-4DB7-A63A-CFE6621D984F}" type="presParOf" srcId="{C03091DD-BA19-4EE8-9F08-AD7EFF716E73}" destId="{03EC8F60-FE4E-494B-9C4C-89AFB90A4918}" srcOrd="3" destOrd="0" presId="urn:microsoft.com/office/officeart/2018/5/layout/IconLeafLabelList"/>
    <dgm:cxn modelId="{B57D0AE0-7831-4380-95F5-FA0DA411C07F}" type="presParOf" srcId="{C03091DD-BA19-4EE8-9F08-AD7EFF716E73}" destId="{41D545CC-BF45-4EC4-8735-22E0D25BD414}" srcOrd="4" destOrd="0" presId="urn:microsoft.com/office/officeart/2018/5/layout/IconLeafLabelList"/>
    <dgm:cxn modelId="{C2D13555-828A-449B-AC2D-7A1FE76368DE}" type="presParOf" srcId="{41D545CC-BF45-4EC4-8735-22E0D25BD414}" destId="{AE4B8D37-1516-4369-9BEB-385DF52AAF7F}" srcOrd="0" destOrd="0" presId="urn:microsoft.com/office/officeart/2018/5/layout/IconLeafLabelList"/>
    <dgm:cxn modelId="{DA6EC3FC-6FC8-4CD9-99D8-2F47E0293ADB}" type="presParOf" srcId="{41D545CC-BF45-4EC4-8735-22E0D25BD414}" destId="{B7C89332-6116-4524-B7AF-24F9EDAE32AD}" srcOrd="1" destOrd="0" presId="urn:microsoft.com/office/officeart/2018/5/layout/IconLeafLabelList"/>
    <dgm:cxn modelId="{C9E47593-4DB7-477A-826C-321BBBAB5433}" type="presParOf" srcId="{41D545CC-BF45-4EC4-8735-22E0D25BD414}" destId="{CA9D93FD-EE73-49C0-B312-7F3B032793B7}" srcOrd="2" destOrd="0" presId="urn:microsoft.com/office/officeart/2018/5/layout/IconLeafLabelList"/>
    <dgm:cxn modelId="{ABB0EF07-754D-4792-B329-142E302B8C00}" type="presParOf" srcId="{41D545CC-BF45-4EC4-8735-22E0D25BD414}" destId="{0708B3AD-AF91-44E3-A525-C5DF0FE6D5F0}" srcOrd="3" destOrd="0" presId="urn:microsoft.com/office/officeart/2018/5/layout/IconLeaf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458D899-FDE9-4B2C-8F38-5FB3CE09D397}"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B6F45550-7056-457C-99B8-54D4F9B2FADD}">
      <dgm:prSet/>
      <dgm:spPr>
        <a:solidFill>
          <a:schemeClr val="accent2">
            <a:lumMod val="60000"/>
            <a:lumOff val="40000"/>
          </a:schemeClr>
        </a:solidFill>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nl-NL" dirty="0"/>
            <a:t>Ik vind het persoonlijk belangrijk dat er een goede sfeer is op de werkvloer en dat ik met plezier naar mijn werk zal gaan.  Ik wil gezellige collega’s waar ik goed mee te werk kan gaan en goed kan samenwerken</a:t>
          </a:r>
          <a:endParaRPr lang="en-US" dirty="0"/>
        </a:p>
        <a:p>
          <a:endParaRPr lang="en-US" dirty="0"/>
        </a:p>
      </dgm:t>
    </dgm:pt>
    <dgm:pt modelId="{78F33700-FEC6-42E8-A69F-3099134645B3}" type="parTrans" cxnId="{1891302F-C923-4847-9377-887A22281B33}">
      <dgm:prSet/>
      <dgm:spPr/>
      <dgm:t>
        <a:bodyPr/>
        <a:lstStyle/>
        <a:p>
          <a:endParaRPr lang="en-US"/>
        </a:p>
      </dgm:t>
    </dgm:pt>
    <dgm:pt modelId="{08D26DD6-7487-4D90-B5D0-8B46FAC40BE0}" type="sibTrans" cxnId="{1891302F-C923-4847-9377-887A22281B33}">
      <dgm:prSet/>
      <dgm:spPr/>
      <dgm:t>
        <a:bodyPr/>
        <a:lstStyle/>
        <a:p>
          <a:endParaRPr lang="en-US"/>
        </a:p>
      </dgm:t>
    </dgm:pt>
    <dgm:pt modelId="{304DFEF7-5119-4379-A0CD-31E32F00E3A4}">
      <dgm:prSet/>
      <dgm:spPr>
        <a:solidFill>
          <a:schemeClr val="tx1">
            <a:lumMod val="65000"/>
          </a:schemeClr>
        </a:solidFill>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nl-NL" dirty="0"/>
            <a:t>De baan die ik wil moet goed passen bij mij waar ik dus al mijn creativiteit in kwijt kan en waar ik de kans krijg mijn ideeën te pitchen en mijn mening kan delen</a:t>
          </a:r>
          <a:endParaRPr lang="en-US" dirty="0"/>
        </a:p>
      </dgm:t>
    </dgm:pt>
    <dgm:pt modelId="{16452A22-A154-4B9E-AA57-7DEB3D137958}" type="parTrans" cxnId="{1C2E2D96-F05F-4BA9-A16D-B73F5B8EB648}">
      <dgm:prSet/>
      <dgm:spPr/>
      <dgm:t>
        <a:bodyPr/>
        <a:lstStyle/>
        <a:p>
          <a:endParaRPr lang="en-US"/>
        </a:p>
      </dgm:t>
    </dgm:pt>
    <dgm:pt modelId="{BD0898A0-26A4-40DE-90A8-4A553AA14F3A}" type="sibTrans" cxnId="{1C2E2D96-F05F-4BA9-A16D-B73F5B8EB648}">
      <dgm:prSet/>
      <dgm:spPr/>
      <dgm:t>
        <a:bodyPr/>
        <a:lstStyle/>
        <a:p>
          <a:endParaRPr lang="en-US"/>
        </a:p>
      </dgm:t>
    </dgm:pt>
    <dgm:pt modelId="{1CC73361-3DB2-4804-BC5D-E14C40E295CC}" type="pres">
      <dgm:prSet presAssocID="{C458D899-FDE9-4B2C-8F38-5FB3CE09D397}" presName="linear" presStyleCnt="0">
        <dgm:presLayoutVars>
          <dgm:animLvl val="lvl"/>
          <dgm:resizeHandles val="exact"/>
        </dgm:presLayoutVars>
      </dgm:prSet>
      <dgm:spPr/>
    </dgm:pt>
    <dgm:pt modelId="{B63A468F-AF9C-49B0-B050-5CB96AA7BC7D}" type="pres">
      <dgm:prSet presAssocID="{B6F45550-7056-457C-99B8-54D4F9B2FADD}" presName="parentText" presStyleLbl="node1" presStyleIdx="0" presStyleCnt="2">
        <dgm:presLayoutVars>
          <dgm:chMax val="0"/>
          <dgm:bulletEnabled val="1"/>
        </dgm:presLayoutVars>
      </dgm:prSet>
      <dgm:spPr/>
    </dgm:pt>
    <dgm:pt modelId="{6F4208CE-E879-4860-AC2C-67952E7841FB}" type="pres">
      <dgm:prSet presAssocID="{08D26DD6-7487-4D90-B5D0-8B46FAC40BE0}" presName="spacer" presStyleCnt="0"/>
      <dgm:spPr/>
    </dgm:pt>
    <dgm:pt modelId="{BF82E446-C9D8-479A-96FB-695D7E96D830}" type="pres">
      <dgm:prSet presAssocID="{304DFEF7-5119-4379-A0CD-31E32F00E3A4}" presName="parentText" presStyleLbl="node1" presStyleIdx="1" presStyleCnt="2">
        <dgm:presLayoutVars>
          <dgm:chMax val="0"/>
          <dgm:bulletEnabled val="1"/>
        </dgm:presLayoutVars>
      </dgm:prSet>
      <dgm:spPr/>
    </dgm:pt>
  </dgm:ptLst>
  <dgm:cxnLst>
    <dgm:cxn modelId="{1891302F-C923-4847-9377-887A22281B33}" srcId="{C458D899-FDE9-4B2C-8F38-5FB3CE09D397}" destId="{B6F45550-7056-457C-99B8-54D4F9B2FADD}" srcOrd="0" destOrd="0" parTransId="{78F33700-FEC6-42E8-A69F-3099134645B3}" sibTransId="{08D26DD6-7487-4D90-B5D0-8B46FAC40BE0}"/>
    <dgm:cxn modelId="{0DC49593-88C3-40AB-BB68-721554652483}" type="presOf" srcId="{C458D899-FDE9-4B2C-8F38-5FB3CE09D397}" destId="{1CC73361-3DB2-4804-BC5D-E14C40E295CC}" srcOrd="0" destOrd="0" presId="urn:microsoft.com/office/officeart/2005/8/layout/vList2"/>
    <dgm:cxn modelId="{1C2E2D96-F05F-4BA9-A16D-B73F5B8EB648}" srcId="{C458D899-FDE9-4B2C-8F38-5FB3CE09D397}" destId="{304DFEF7-5119-4379-A0CD-31E32F00E3A4}" srcOrd="1" destOrd="0" parTransId="{16452A22-A154-4B9E-AA57-7DEB3D137958}" sibTransId="{BD0898A0-26A4-40DE-90A8-4A553AA14F3A}"/>
    <dgm:cxn modelId="{27572FA4-CB03-43CB-BC27-2DA984E7F4D5}" type="presOf" srcId="{304DFEF7-5119-4379-A0CD-31E32F00E3A4}" destId="{BF82E446-C9D8-479A-96FB-695D7E96D830}" srcOrd="0" destOrd="0" presId="urn:microsoft.com/office/officeart/2005/8/layout/vList2"/>
    <dgm:cxn modelId="{710EE5ED-6943-4DF4-B79D-2D8C396DDBBB}" type="presOf" srcId="{B6F45550-7056-457C-99B8-54D4F9B2FADD}" destId="{B63A468F-AF9C-49B0-B050-5CB96AA7BC7D}" srcOrd="0" destOrd="0" presId="urn:microsoft.com/office/officeart/2005/8/layout/vList2"/>
    <dgm:cxn modelId="{2DEC7C90-243D-4A7B-BD35-6ED2C2492BB8}" type="presParOf" srcId="{1CC73361-3DB2-4804-BC5D-E14C40E295CC}" destId="{B63A468F-AF9C-49B0-B050-5CB96AA7BC7D}" srcOrd="0" destOrd="0" presId="urn:microsoft.com/office/officeart/2005/8/layout/vList2"/>
    <dgm:cxn modelId="{795F78F2-44FD-4F8D-B444-519A15FB4AFA}" type="presParOf" srcId="{1CC73361-3DB2-4804-BC5D-E14C40E295CC}" destId="{6F4208CE-E879-4860-AC2C-67952E7841FB}" srcOrd="1" destOrd="0" presId="urn:microsoft.com/office/officeart/2005/8/layout/vList2"/>
    <dgm:cxn modelId="{EC1D8647-1725-4F84-96E1-2A3EBD963CE8}" type="presParOf" srcId="{1CC73361-3DB2-4804-BC5D-E14C40E295CC}" destId="{BF82E446-C9D8-479A-96FB-695D7E96D830}"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A75434E-7ED4-435A-8380-7BF348485EE9}"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C19D26E9-21BC-4958-A190-F014214ACD87}">
      <dgm:prSet/>
      <dgm:spPr/>
      <dgm:t>
        <a:bodyPr/>
        <a:lstStyle/>
        <a:p>
          <a:endParaRPr lang="nl-NL" dirty="0"/>
        </a:p>
        <a:p>
          <a:r>
            <a:rPr lang="nl-NL" dirty="0"/>
            <a:t>Ik ga een uitdaging niet uit de weg. </a:t>
          </a:r>
          <a:r>
            <a:rPr lang="nl-NL"/>
            <a:t>Ik vind </a:t>
          </a:r>
          <a:r>
            <a:rPr lang="nl-NL" dirty="0"/>
            <a:t>het leuk om over problemen na te denken en op te lossen.</a:t>
          </a:r>
        </a:p>
        <a:p>
          <a:endParaRPr lang="en-US" dirty="0"/>
        </a:p>
      </dgm:t>
    </dgm:pt>
    <dgm:pt modelId="{3F69526E-31A0-4469-AF62-D8D1DD778C10}" type="parTrans" cxnId="{D3476DB3-F346-4C4A-9A04-223379CE8701}">
      <dgm:prSet/>
      <dgm:spPr/>
      <dgm:t>
        <a:bodyPr/>
        <a:lstStyle/>
        <a:p>
          <a:endParaRPr lang="en-US"/>
        </a:p>
      </dgm:t>
    </dgm:pt>
    <dgm:pt modelId="{836E418C-8920-4D53-8E60-64269C3EE42A}" type="sibTrans" cxnId="{D3476DB3-F346-4C4A-9A04-223379CE8701}">
      <dgm:prSet/>
      <dgm:spPr/>
      <dgm:t>
        <a:bodyPr/>
        <a:lstStyle/>
        <a:p>
          <a:endParaRPr lang="en-US"/>
        </a:p>
      </dgm:t>
    </dgm:pt>
    <dgm:pt modelId="{9F069463-C95D-4D07-ABF0-74CCBEDDEF48}">
      <dgm:prSet/>
      <dgm:spPr/>
      <dgm:t>
        <a:bodyPr/>
        <a:lstStyle/>
        <a:p>
          <a:r>
            <a:rPr lang="nl-NL" dirty="0"/>
            <a:t>Wanneer ik het ergens niet mee eens ben zal ik dit op een nette manier bespreken,  wanneer ik ongelijk heb zal ik dit ook toegeven. </a:t>
          </a:r>
          <a:endParaRPr lang="en-US" dirty="0"/>
        </a:p>
      </dgm:t>
    </dgm:pt>
    <dgm:pt modelId="{38A662F6-C7F2-41A7-9B26-34EB61E93ECC}" type="parTrans" cxnId="{0293AD7C-04C1-4C8C-9469-80F6C43DEB39}">
      <dgm:prSet/>
      <dgm:spPr/>
      <dgm:t>
        <a:bodyPr/>
        <a:lstStyle/>
        <a:p>
          <a:endParaRPr lang="en-US"/>
        </a:p>
      </dgm:t>
    </dgm:pt>
    <dgm:pt modelId="{89E14AB8-A00D-428F-9BB9-039A69368CF8}" type="sibTrans" cxnId="{0293AD7C-04C1-4C8C-9469-80F6C43DEB39}">
      <dgm:prSet/>
      <dgm:spPr/>
      <dgm:t>
        <a:bodyPr/>
        <a:lstStyle/>
        <a:p>
          <a:endParaRPr lang="en-US"/>
        </a:p>
      </dgm:t>
    </dgm:pt>
    <dgm:pt modelId="{FCC57EF3-7602-49F7-B98D-C98ED2F5BA6B}">
      <dgm:prSet/>
      <dgm:spPr/>
      <dgm:t>
        <a:bodyPr/>
        <a:lstStyle/>
        <a:p>
          <a:r>
            <a:rPr lang="nl-NL"/>
            <a:t>Ik ben graag bezig.</a:t>
          </a:r>
          <a:endParaRPr lang="en-US"/>
        </a:p>
      </dgm:t>
    </dgm:pt>
    <dgm:pt modelId="{C42B75D4-65C8-4C21-A743-6F8D1F2A4717}" type="parTrans" cxnId="{FE67DA84-1DFC-4A5D-8FC1-6ABB9FDDA198}">
      <dgm:prSet/>
      <dgm:spPr/>
      <dgm:t>
        <a:bodyPr/>
        <a:lstStyle/>
        <a:p>
          <a:endParaRPr lang="en-US"/>
        </a:p>
      </dgm:t>
    </dgm:pt>
    <dgm:pt modelId="{B0920915-4638-4ADE-BE78-E7F425AA0B58}" type="sibTrans" cxnId="{FE67DA84-1DFC-4A5D-8FC1-6ABB9FDDA198}">
      <dgm:prSet/>
      <dgm:spPr/>
      <dgm:t>
        <a:bodyPr/>
        <a:lstStyle/>
        <a:p>
          <a:endParaRPr lang="en-US"/>
        </a:p>
      </dgm:t>
    </dgm:pt>
    <dgm:pt modelId="{10B2F568-9E64-409A-B75D-850FF1F6181C}">
      <dgm:prSet/>
      <dgm:spPr/>
      <dgm:t>
        <a:bodyPr/>
        <a:lstStyle/>
        <a:p>
          <a:r>
            <a:rPr lang="nl-NL" dirty="0"/>
            <a:t>Ik vind het leuk om met collega’s te sparren over ideeën en ontwerpen. En natuurlijk mijn eigen idee zo goed mogelijk en het beste te krijgen </a:t>
          </a:r>
          <a:endParaRPr lang="en-US" dirty="0"/>
        </a:p>
      </dgm:t>
    </dgm:pt>
    <dgm:pt modelId="{AEE1FA76-95A0-4F90-BEA6-6466FA61F038}" type="parTrans" cxnId="{3B6CFF31-240C-4F58-ACDD-4107ABB50928}">
      <dgm:prSet/>
      <dgm:spPr/>
      <dgm:t>
        <a:bodyPr/>
        <a:lstStyle/>
        <a:p>
          <a:endParaRPr lang="en-US"/>
        </a:p>
      </dgm:t>
    </dgm:pt>
    <dgm:pt modelId="{8066FDE2-9DC8-4B70-BC65-BB45C0D48695}" type="sibTrans" cxnId="{3B6CFF31-240C-4F58-ACDD-4107ABB50928}">
      <dgm:prSet/>
      <dgm:spPr/>
      <dgm:t>
        <a:bodyPr/>
        <a:lstStyle/>
        <a:p>
          <a:endParaRPr lang="en-US"/>
        </a:p>
      </dgm:t>
    </dgm:pt>
    <dgm:pt modelId="{AF0EBFF4-1A69-451B-964C-E2F1BE6116C7}" type="pres">
      <dgm:prSet presAssocID="{DA75434E-7ED4-435A-8380-7BF348485EE9}" presName="vert0" presStyleCnt="0">
        <dgm:presLayoutVars>
          <dgm:dir/>
          <dgm:animOne val="branch"/>
          <dgm:animLvl val="lvl"/>
        </dgm:presLayoutVars>
      </dgm:prSet>
      <dgm:spPr/>
    </dgm:pt>
    <dgm:pt modelId="{747B472B-F791-4FEF-B8D9-86577B5C9789}" type="pres">
      <dgm:prSet presAssocID="{C19D26E9-21BC-4958-A190-F014214ACD87}" presName="thickLine" presStyleLbl="alignNode1" presStyleIdx="0" presStyleCnt="4"/>
      <dgm:spPr/>
    </dgm:pt>
    <dgm:pt modelId="{CBC45E59-D4E0-4AE2-8E07-3F34D16AF12A}" type="pres">
      <dgm:prSet presAssocID="{C19D26E9-21BC-4958-A190-F014214ACD87}" presName="horz1" presStyleCnt="0"/>
      <dgm:spPr/>
    </dgm:pt>
    <dgm:pt modelId="{2538D403-B756-4D33-BCD5-7295129AAE85}" type="pres">
      <dgm:prSet presAssocID="{C19D26E9-21BC-4958-A190-F014214ACD87}" presName="tx1" presStyleLbl="revTx" presStyleIdx="0" presStyleCnt="4"/>
      <dgm:spPr/>
    </dgm:pt>
    <dgm:pt modelId="{2F03859F-7216-4914-A546-E770169C06B6}" type="pres">
      <dgm:prSet presAssocID="{C19D26E9-21BC-4958-A190-F014214ACD87}" presName="vert1" presStyleCnt="0"/>
      <dgm:spPr/>
    </dgm:pt>
    <dgm:pt modelId="{E796C018-044A-4133-AEA8-3FA82E4D8A04}" type="pres">
      <dgm:prSet presAssocID="{9F069463-C95D-4D07-ABF0-74CCBEDDEF48}" presName="thickLine" presStyleLbl="alignNode1" presStyleIdx="1" presStyleCnt="4"/>
      <dgm:spPr/>
    </dgm:pt>
    <dgm:pt modelId="{0E8FB1A6-FE9D-4A71-9897-7D3FC028ED7B}" type="pres">
      <dgm:prSet presAssocID="{9F069463-C95D-4D07-ABF0-74CCBEDDEF48}" presName="horz1" presStyleCnt="0"/>
      <dgm:spPr/>
    </dgm:pt>
    <dgm:pt modelId="{CDF5AEC1-6C9E-464F-86EE-9539B393410C}" type="pres">
      <dgm:prSet presAssocID="{9F069463-C95D-4D07-ABF0-74CCBEDDEF48}" presName="tx1" presStyleLbl="revTx" presStyleIdx="1" presStyleCnt="4"/>
      <dgm:spPr/>
    </dgm:pt>
    <dgm:pt modelId="{98C8FA19-C9A8-4EB6-BFDA-08C2E1B79D26}" type="pres">
      <dgm:prSet presAssocID="{9F069463-C95D-4D07-ABF0-74CCBEDDEF48}" presName="vert1" presStyleCnt="0"/>
      <dgm:spPr/>
    </dgm:pt>
    <dgm:pt modelId="{309E9754-002D-4D46-B281-62AA11726A46}" type="pres">
      <dgm:prSet presAssocID="{FCC57EF3-7602-49F7-B98D-C98ED2F5BA6B}" presName="thickLine" presStyleLbl="alignNode1" presStyleIdx="2" presStyleCnt="4"/>
      <dgm:spPr/>
    </dgm:pt>
    <dgm:pt modelId="{342BAB67-FA9A-43F8-82C8-26A4DEA2F9D3}" type="pres">
      <dgm:prSet presAssocID="{FCC57EF3-7602-49F7-B98D-C98ED2F5BA6B}" presName="horz1" presStyleCnt="0"/>
      <dgm:spPr/>
    </dgm:pt>
    <dgm:pt modelId="{7F6B1690-85BA-4391-898B-BBF81A946BC5}" type="pres">
      <dgm:prSet presAssocID="{FCC57EF3-7602-49F7-B98D-C98ED2F5BA6B}" presName="tx1" presStyleLbl="revTx" presStyleIdx="2" presStyleCnt="4"/>
      <dgm:spPr/>
    </dgm:pt>
    <dgm:pt modelId="{38EFA426-1220-4FD6-A89D-76DED118040C}" type="pres">
      <dgm:prSet presAssocID="{FCC57EF3-7602-49F7-B98D-C98ED2F5BA6B}" presName="vert1" presStyleCnt="0"/>
      <dgm:spPr/>
    </dgm:pt>
    <dgm:pt modelId="{7DAE683D-D667-48C2-869B-0150289132BA}" type="pres">
      <dgm:prSet presAssocID="{10B2F568-9E64-409A-B75D-850FF1F6181C}" presName="thickLine" presStyleLbl="alignNode1" presStyleIdx="3" presStyleCnt="4"/>
      <dgm:spPr/>
    </dgm:pt>
    <dgm:pt modelId="{7C4940A0-9AA4-4FF0-9CAD-9A2B5B642F40}" type="pres">
      <dgm:prSet presAssocID="{10B2F568-9E64-409A-B75D-850FF1F6181C}" presName="horz1" presStyleCnt="0"/>
      <dgm:spPr/>
    </dgm:pt>
    <dgm:pt modelId="{747F84B4-6259-451D-9494-0A41EF88EAFD}" type="pres">
      <dgm:prSet presAssocID="{10B2F568-9E64-409A-B75D-850FF1F6181C}" presName="tx1" presStyleLbl="revTx" presStyleIdx="3" presStyleCnt="4"/>
      <dgm:spPr/>
    </dgm:pt>
    <dgm:pt modelId="{6B8335F0-1155-4EFF-A529-7B6E92347143}" type="pres">
      <dgm:prSet presAssocID="{10B2F568-9E64-409A-B75D-850FF1F6181C}" presName="vert1" presStyleCnt="0"/>
      <dgm:spPr/>
    </dgm:pt>
  </dgm:ptLst>
  <dgm:cxnLst>
    <dgm:cxn modelId="{3B6CFF31-240C-4F58-ACDD-4107ABB50928}" srcId="{DA75434E-7ED4-435A-8380-7BF348485EE9}" destId="{10B2F568-9E64-409A-B75D-850FF1F6181C}" srcOrd="3" destOrd="0" parTransId="{AEE1FA76-95A0-4F90-BEA6-6466FA61F038}" sibTransId="{8066FDE2-9DC8-4B70-BC65-BB45C0D48695}"/>
    <dgm:cxn modelId="{A9189E3F-49EE-4097-9429-6ECC969725C3}" type="presOf" srcId="{FCC57EF3-7602-49F7-B98D-C98ED2F5BA6B}" destId="{7F6B1690-85BA-4391-898B-BBF81A946BC5}" srcOrd="0" destOrd="0" presId="urn:microsoft.com/office/officeart/2008/layout/LinedList"/>
    <dgm:cxn modelId="{E7B19E4A-5B43-493A-BAC7-4C20DD54F8B3}" type="presOf" srcId="{10B2F568-9E64-409A-B75D-850FF1F6181C}" destId="{747F84B4-6259-451D-9494-0A41EF88EAFD}" srcOrd="0" destOrd="0" presId="urn:microsoft.com/office/officeart/2008/layout/LinedList"/>
    <dgm:cxn modelId="{0293AD7C-04C1-4C8C-9469-80F6C43DEB39}" srcId="{DA75434E-7ED4-435A-8380-7BF348485EE9}" destId="{9F069463-C95D-4D07-ABF0-74CCBEDDEF48}" srcOrd="1" destOrd="0" parTransId="{38A662F6-C7F2-41A7-9B26-34EB61E93ECC}" sibTransId="{89E14AB8-A00D-428F-9BB9-039A69368CF8}"/>
    <dgm:cxn modelId="{FE67DA84-1DFC-4A5D-8FC1-6ABB9FDDA198}" srcId="{DA75434E-7ED4-435A-8380-7BF348485EE9}" destId="{FCC57EF3-7602-49F7-B98D-C98ED2F5BA6B}" srcOrd="2" destOrd="0" parTransId="{C42B75D4-65C8-4C21-A743-6F8D1F2A4717}" sibTransId="{B0920915-4638-4ADE-BE78-E7F425AA0B58}"/>
    <dgm:cxn modelId="{2FE3B397-527B-476B-866D-CDECB2535842}" type="presOf" srcId="{C19D26E9-21BC-4958-A190-F014214ACD87}" destId="{2538D403-B756-4D33-BCD5-7295129AAE85}" srcOrd="0" destOrd="0" presId="urn:microsoft.com/office/officeart/2008/layout/LinedList"/>
    <dgm:cxn modelId="{D3476DB3-F346-4C4A-9A04-223379CE8701}" srcId="{DA75434E-7ED4-435A-8380-7BF348485EE9}" destId="{C19D26E9-21BC-4958-A190-F014214ACD87}" srcOrd="0" destOrd="0" parTransId="{3F69526E-31A0-4469-AF62-D8D1DD778C10}" sibTransId="{836E418C-8920-4D53-8E60-64269C3EE42A}"/>
    <dgm:cxn modelId="{05D34FB3-26C5-41BC-A6CA-DEBE31E40ABF}" type="presOf" srcId="{DA75434E-7ED4-435A-8380-7BF348485EE9}" destId="{AF0EBFF4-1A69-451B-964C-E2F1BE6116C7}" srcOrd="0" destOrd="0" presId="urn:microsoft.com/office/officeart/2008/layout/LinedList"/>
    <dgm:cxn modelId="{68ED23E6-868D-4C98-896B-B13717C9AA59}" type="presOf" srcId="{9F069463-C95D-4D07-ABF0-74CCBEDDEF48}" destId="{CDF5AEC1-6C9E-464F-86EE-9539B393410C}" srcOrd="0" destOrd="0" presId="urn:microsoft.com/office/officeart/2008/layout/LinedList"/>
    <dgm:cxn modelId="{9315BC05-DF4D-4133-9D54-F9028D1B739E}" type="presParOf" srcId="{AF0EBFF4-1A69-451B-964C-E2F1BE6116C7}" destId="{747B472B-F791-4FEF-B8D9-86577B5C9789}" srcOrd="0" destOrd="0" presId="urn:microsoft.com/office/officeart/2008/layout/LinedList"/>
    <dgm:cxn modelId="{7065994E-4F94-4B51-ACA5-4CC4EE3BB2DF}" type="presParOf" srcId="{AF0EBFF4-1A69-451B-964C-E2F1BE6116C7}" destId="{CBC45E59-D4E0-4AE2-8E07-3F34D16AF12A}" srcOrd="1" destOrd="0" presId="urn:microsoft.com/office/officeart/2008/layout/LinedList"/>
    <dgm:cxn modelId="{3971066D-DB70-4750-8EB1-9623F25707F0}" type="presParOf" srcId="{CBC45E59-D4E0-4AE2-8E07-3F34D16AF12A}" destId="{2538D403-B756-4D33-BCD5-7295129AAE85}" srcOrd="0" destOrd="0" presId="urn:microsoft.com/office/officeart/2008/layout/LinedList"/>
    <dgm:cxn modelId="{61F7B1CE-D96F-469A-8F3D-C30735992E7A}" type="presParOf" srcId="{CBC45E59-D4E0-4AE2-8E07-3F34D16AF12A}" destId="{2F03859F-7216-4914-A546-E770169C06B6}" srcOrd="1" destOrd="0" presId="urn:microsoft.com/office/officeart/2008/layout/LinedList"/>
    <dgm:cxn modelId="{163259AA-3972-491E-930D-4579AD92C585}" type="presParOf" srcId="{AF0EBFF4-1A69-451B-964C-E2F1BE6116C7}" destId="{E796C018-044A-4133-AEA8-3FA82E4D8A04}" srcOrd="2" destOrd="0" presId="urn:microsoft.com/office/officeart/2008/layout/LinedList"/>
    <dgm:cxn modelId="{210C05AF-F56D-4508-BE80-A75F3062A462}" type="presParOf" srcId="{AF0EBFF4-1A69-451B-964C-E2F1BE6116C7}" destId="{0E8FB1A6-FE9D-4A71-9897-7D3FC028ED7B}" srcOrd="3" destOrd="0" presId="urn:microsoft.com/office/officeart/2008/layout/LinedList"/>
    <dgm:cxn modelId="{9CAB6A66-9C98-49E7-BB2F-F15D3BE3041E}" type="presParOf" srcId="{0E8FB1A6-FE9D-4A71-9897-7D3FC028ED7B}" destId="{CDF5AEC1-6C9E-464F-86EE-9539B393410C}" srcOrd="0" destOrd="0" presId="urn:microsoft.com/office/officeart/2008/layout/LinedList"/>
    <dgm:cxn modelId="{8D4E1D5C-B39A-400C-8F2E-8B2DC629CCD6}" type="presParOf" srcId="{0E8FB1A6-FE9D-4A71-9897-7D3FC028ED7B}" destId="{98C8FA19-C9A8-4EB6-BFDA-08C2E1B79D26}" srcOrd="1" destOrd="0" presId="urn:microsoft.com/office/officeart/2008/layout/LinedList"/>
    <dgm:cxn modelId="{14C6D466-4290-4046-9C13-4EC25B75D514}" type="presParOf" srcId="{AF0EBFF4-1A69-451B-964C-E2F1BE6116C7}" destId="{309E9754-002D-4D46-B281-62AA11726A46}" srcOrd="4" destOrd="0" presId="urn:microsoft.com/office/officeart/2008/layout/LinedList"/>
    <dgm:cxn modelId="{CE98EA6E-C083-41CF-A208-DB5813B47CAF}" type="presParOf" srcId="{AF0EBFF4-1A69-451B-964C-E2F1BE6116C7}" destId="{342BAB67-FA9A-43F8-82C8-26A4DEA2F9D3}" srcOrd="5" destOrd="0" presId="urn:microsoft.com/office/officeart/2008/layout/LinedList"/>
    <dgm:cxn modelId="{F4670339-690B-4212-8BE8-76EC6DD884F4}" type="presParOf" srcId="{342BAB67-FA9A-43F8-82C8-26A4DEA2F9D3}" destId="{7F6B1690-85BA-4391-898B-BBF81A946BC5}" srcOrd="0" destOrd="0" presId="urn:microsoft.com/office/officeart/2008/layout/LinedList"/>
    <dgm:cxn modelId="{35BD5DC7-0D50-4504-AB06-9827B6005B4A}" type="presParOf" srcId="{342BAB67-FA9A-43F8-82C8-26A4DEA2F9D3}" destId="{38EFA426-1220-4FD6-A89D-76DED118040C}" srcOrd="1" destOrd="0" presId="urn:microsoft.com/office/officeart/2008/layout/LinedList"/>
    <dgm:cxn modelId="{A460A136-B415-44E0-AED9-993E8601D195}" type="presParOf" srcId="{AF0EBFF4-1A69-451B-964C-E2F1BE6116C7}" destId="{7DAE683D-D667-48C2-869B-0150289132BA}" srcOrd="6" destOrd="0" presId="urn:microsoft.com/office/officeart/2008/layout/LinedList"/>
    <dgm:cxn modelId="{8480A7DF-5FE5-419C-9E5B-14D4725AD94A}" type="presParOf" srcId="{AF0EBFF4-1A69-451B-964C-E2F1BE6116C7}" destId="{7C4940A0-9AA4-4FF0-9CAD-9A2B5B642F40}" srcOrd="7" destOrd="0" presId="urn:microsoft.com/office/officeart/2008/layout/LinedList"/>
    <dgm:cxn modelId="{40079225-7454-457B-9761-E21822814896}" type="presParOf" srcId="{7C4940A0-9AA4-4FF0-9CAD-9A2B5B642F40}" destId="{747F84B4-6259-451D-9494-0A41EF88EAFD}" srcOrd="0" destOrd="0" presId="urn:microsoft.com/office/officeart/2008/layout/LinedList"/>
    <dgm:cxn modelId="{9B8A3851-E9A5-4186-858E-71878D324AA2}" type="presParOf" srcId="{7C4940A0-9AA4-4FF0-9CAD-9A2B5B642F40}" destId="{6B8335F0-1155-4EFF-A529-7B6E92347143}" srcOrd="1" destOrd="0" presId="urn:microsoft.com/office/officeart/2008/layout/LinedList"/>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AA7A92-187F-49C2-B105-FF9B894315DB}">
      <dsp:nvSpPr>
        <dsp:cNvPr id="0" name=""/>
        <dsp:cNvSpPr/>
      </dsp:nvSpPr>
      <dsp:spPr>
        <a:xfrm>
          <a:off x="0" y="437112"/>
          <a:ext cx="1921500" cy="192150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1AD5D71-EFD2-4F69-975F-3C416F413E35}">
      <dsp:nvSpPr>
        <dsp:cNvPr id="0" name=""/>
        <dsp:cNvSpPr/>
      </dsp:nvSpPr>
      <dsp:spPr>
        <a:xfrm>
          <a:off x="3220327" y="856611"/>
          <a:ext cx="1102500" cy="11025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69D8DA1-45EB-48B7-8C33-BC9FFCD40B68}">
      <dsp:nvSpPr>
        <dsp:cNvPr id="0" name=""/>
        <dsp:cNvSpPr/>
      </dsp:nvSpPr>
      <dsp:spPr>
        <a:xfrm>
          <a:off x="76191" y="2673239"/>
          <a:ext cx="184177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rtlCol="0" anchor="t" anchorCtr="0">
          <a:noAutofit/>
        </a:bodyPr>
        <a:lstStyle/>
        <a:p>
          <a:pPr marL="0" lvl="0" indent="0" algn="ctr" defTabSz="933450">
            <a:lnSpc>
              <a:spcPct val="100000"/>
            </a:lnSpc>
            <a:spcBef>
              <a:spcPct val="0"/>
            </a:spcBef>
            <a:spcAft>
              <a:spcPct val="35000"/>
            </a:spcAft>
            <a:buNone/>
            <a:defRPr cap="all"/>
          </a:pPr>
          <a:r>
            <a:rPr lang="nl-NL" sz="2100" kern="1200" noProof="0" dirty="0"/>
            <a:t>Sociaal </a:t>
          </a:r>
        </a:p>
      </dsp:txBody>
      <dsp:txXfrm>
        <a:off x="76191" y="2673239"/>
        <a:ext cx="1841772" cy="720000"/>
      </dsp:txXfrm>
    </dsp:sp>
    <dsp:sp modelId="{B6C5F440-C8F6-4028-ADFF-45EC8C387D65}">
      <dsp:nvSpPr>
        <dsp:cNvPr id="0" name=""/>
        <dsp:cNvSpPr/>
      </dsp:nvSpPr>
      <dsp:spPr>
        <a:xfrm>
          <a:off x="2893307" y="419934"/>
          <a:ext cx="1921500" cy="1921500"/>
        </a:xfrm>
        <a:prstGeom prst="ellipse">
          <a:avLst/>
        </a:prstGeom>
        <a:solidFill>
          <a:schemeClr val="accent3">
            <a:lumMod val="40000"/>
            <a:lumOff val="60000"/>
          </a:schemeClr>
        </a:solidFill>
        <a:ln>
          <a:noFill/>
        </a:ln>
        <a:effectLst/>
      </dsp:spPr>
      <dsp:style>
        <a:lnRef idx="0">
          <a:scrgbClr r="0" g="0" b="0"/>
        </a:lnRef>
        <a:fillRef idx="1">
          <a:scrgbClr r="0" g="0" b="0"/>
        </a:fillRef>
        <a:effectRef idx="0">
          <a:scrgbClr r="0" g="0" b="0"/>
        </a:effectRef>
        <a:fontRef idx="minor"/>
      </dsp:style>
    </dsp:sp>
    <dsp:sp modelId="{E871DBE9-A946-4792-BE31-E6EB520345D0}">
      <dsp:nvSpPr>
        <dsp:cNvPr id="0" name=""/>
        <dsp:cNvSpPr/>
      </dsp:nvSpPr>
      <dsp:spPr>
        <a:xfrm>
          <a:off x="1927671" y="3013961"/>
          <a:ext cx="1102500" cy="1102500"/>
        </a:xfrm>
        <a:prstGeom prst="rect">
          <a:avLst/>
        </a:prstGeom>
        <a:solidFill>
          <a:schemeClr val="bg1">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388DC24-2362-45B8-A165-B28E94DD9AEB}">
      <dsp:nvSpPr>
        <dsp:cNvPr id="0" name=""/>
        <dsp:cNvSpPr/>
      </dsp:nvSpPr>
      <dsp:spPr>
        <a:xfrm>
          <a:off x="2965924" y="2644655"/>
          <a:ext cx="1814337"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rtlCol="0" anchor="t" anchorCtr="0">
          <a:noAutofit/>
        </a:bodyPr>
        <a:lstStyle/>
        <a:p>
          <a:pPr marL="0" lvl="0" indent="0" algn="ctr" defTabSz="933450">
            <a:lnSpc>
              <a:spcPct val="100000"/>
            </a:lnSpc>
            <a:spcBef>
              <a:spcPct val="0"/>
            </a:spcBef>
            <a:spcAft>
              <a:spcPct val="35000"/>
            </a:spcAft>
            <a:buNone/>
            <a:defRPr cap="all"/>
          </a:pPr>
          <a:r>
            <a:rPr lang="nl-NL" sz="2100" kern="1200" noProof="0" dirty="0"/>
            <a:t>Creatief </a:t>
          </a:r>
        </a:p>
      </dsp:txBody>
      <dsp:txXfrm>
        <a:off x="2965924" y="2644655"/>
        <a:ext cx="1814337" cy="720000"/>
      </dsp:txXfrm>
    </dsp:sp>
    <dsp:sp modelId="{AE4B8D37-1516-4369-9BEB-385DF52AAF7F}">
      <dsp:nvSpPr>
        <dsp:cNvPr id="0" name=""/>
        <dsp:cNvSpPr/>
      </dsp:nvSpPr>
      <dsp:spPr>
        <a:xfrm>
          <a:off x="8758405" y="315596"/>
          <a:ext cx="1921500" cy="1921500"/>
        </a:xfrm>
        <a:prstGeom prst="ellipse">
          <a:avLst/>
        </a:prstGeom>
        <a:solidFill>
          <a:schemeClr val="tx1">
            <a:lumMod val="85000"/>
          </a:schemeClr>
        </a:solidFill>
        <a:ln>
          <a:noFill/>
        </a:ln>
        <a:effectLst/>
      </dsp:spPr>
      <dsp:style>
        <a:lnRef idx="0">
          <a:scrgbClr r="0" g="0" b="0"/>
        </a:lnRef>
        <a:fillRef idx="1">
          <a:scrgbClr r="0" g="0" b="0"/>
        </a:fillRef>
        <a:effectRef idx="0">
          <a:scrgbClr r="0" g="0" b="0"/>
        </a:effectRef>
        <a:fontRef idx="minor"/>
      </dsp:style>
    </dsp:sp>
    <dsp:sp modelId="{B7C89332-6116-4524-B7AF-24F9EDAE32AD}">
      <dsp:nvSpPr>
        <dsp:cNvPr id="0" name=""/>
        <dsp:cNvSpPr/>
      </dsp:nvSpPr>
      <dsp:spPr>
        <a:xfrm>
          <a:off x="2220851" y="2625727"/>
          <a:ext cx="1102500" cy="1102500"/>
        </a:xfrm>
        <a:prstGeom prst="rect">
          <a:avLst/>
        </a:prstGeom>
        <a:solidFill>
          <a:schemeClr val="bg1">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708B3AD-AF91-44E3-A525-C5DF0FE6D5F0}">
      <dsp:nvSpPr>
        <dsp:cNvPr id="0" name=""/>
        <dsp:cNvSpPr/>
      </dsp:nvSpPr>
      <dsp:spPr>
        <a:xfrm>
          <a:off x="8847446" y="2673239"/>
          <a:ext cx="177817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rtlCol="0" anchor="t" anchorCtr="0">
          <a:noAutofit/>
        </a:bodyPr>
        <a:lstStyle/>
        <a:p>
          <a:pPr marL="0" lvl="0" indent="0" algn="ctr" defTabSz="933450">
            <a:lnSpc>
              <a:spcPct val="100000"/>
            </a:lnSpc>
            <a:spcBef>
              <a:spcPct val="0"/>
            </a:spcBef>
            <a:spcAft>
              <a:spcPct val="35000"/>
            </a:spcAft>
            <a:buNone/>
            <a:defRPr cap="all"/>
          </a:pPr>
          <a:r>
            <a:rPr lang="nl-NL" sz="2100" kern="1200" noProof="0" dirty="0"/>
            <a:t>Werk graag samen</a:t>
          </a:r>
        </a:p>
      </dsp:txBody>
      <dsp:txXfrm>
        <a:off x="8847446" y="2673239"/>
        <a:ext cx="1778175"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3A468F-AF9C-49B0-B050-5CB96AA7BC7D}">
      <dsp:nvSpPr>
        <dsp:cNvPr id="0" name=""/>
        <dsp:cNvSpPr/>
      </dsp:nvSpPr>
      <dsp:spPr>
        <a:xfrm>
          <a:off x="0" y="71664"/>
          <a:ext cx="5641974" cy="2358720"/>
        </a:xfrm>
        <a:prstGeom prst="roundRect">
          <a:avLst/>
        </a:prstGeom>
        <a:solidFill>
          <a:schemeClr val="accent2">
            <a:lumMod val="60000"/>
            <a:lumOff val="4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nl-NL" sz="2100" kern="1200" dirty="0"/>
            <a:t>Ik vind het persoonlijk belangrijk dat er een goede sfeer is op de werkvloer en dat ik met plezier naar mijn werk zal gaan.  Ik wil gezellige collega’s waar ik goed mee te werk kan gaan en goed kan samenwerken</a:t>
          </a:r>
          <a:endParaRPr lang="en-US" sz="2100" kern="1200" dirty="0"/>
        </a:p>
        <a:p>
          <a:pPr algn="l">
            <a:spcBef>
              <a:spcPct val="0"/>
            </a:spcBef>
            <a:buNone/>
          </a:pPr>
          <a:endParaRPr lang="en-US" sz="2100" kern="1200" dirty="0"/>
        </a:p>
      </dsp:txBody>
      <dsp:txXfrm>
        <a:off x="115143" y="186807"/>
        <a:ext cx="5411688" cy="2128434"/>
      </dsp:txXfrm>
    </dsp:sp>
    <dsp:sp modelId="{BF82E446-C9D8-479A-96FB-695D7E96D830}">
      <dsp:nvSpPr>
        <dsp:cNvPr id="0" name=""/>
        <dsp:cNvSpPr/>
      </dsp:nvSpPr>
      <dsp:spPr>
        <a:xfrm>
          <a:off x="0" y="2490865"/>
          <a:ext cx="5641974" cy="2358720"/>
        </a:xfrm>
        <a:prstGeom prst="roundRect">
          <a:avLst/>
        </a:prstGeom>
        <a:solidFill>
          <a:schemeClr val="tx1">
            <a:lumMod val="6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nl-NL" sz="2100" kern="1200" dirty="0"/>
            <a:t>De baan die ik wil moet goed passen bij mij waar ik dus al mijn creativiteit in kwijt kan en waar ik de kans krijg mijn ideeën te pitchen en mijn mening kan delen</a:t>
          </a:r>
          <a:endParaRPr lang="en-US" sz="2100" kern="1200" dirty="0"/>
        </a:p>
      </dsp:txBody>
      <dsp:txXfrm>
        <a:off x="115143" y="2606008"/>
        <a:ext cx="5411688" cy="21284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7B472B-F791-4FEF-B8D9-86577B5C9789}">
      <dsp:nvSpPr>
        <dsp:cNvPr id="0" name=""/>
        <dsp:cNvSpPr/>
      </dsp:nvSpPr>
      <dsp:spPr>
        <a:xfrm>
          <a:off x="0" y="0"/>
          <a:ext cx="972026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38D403-B756-4D33-BCD5-7295129AAE85}">
      <dsp:nvSpPr>
        <dsp:cNvPr id="0" name=""/>
        <dsp:cNvSpPr/>
      </dsp:nvSpPr>
      <dsp:spPr>
        <a:xfrm>
          <a:off x="0" y="0"/>
          <a:ext cx="9720262" cy="10056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endParaRPr lang="nl-NL" sz="1600" kern="1200" dirty="0"/>
        </a:p>
        <a:p>
          <a:pPr marL="0" lvl="0" indent="0" algn="l" defTabSz="711200">
            <a:lnSpc>
              <a:spcPct val="90000"/>
            </a:lnSpc>
            <a:spcBef>
              <a:spcPct val="0"/>
            </a:spcBef>
            <a:spcAft>
              <a:spcPct val="35000"/>
            </a:spcAft>
            <a:buNone/>
          </a:pPr>
          <a:r>
            <a:rPr lang="nl-NL" sz="1600" kern="1200" dirty="0"/>
            <a:t>Ik ga een uitdaging niet uit de weg. </a:t>
          </a:r>
          <a:r>
            <a:rPr lang="nl-NL" sz="1600" kern="1200"/>
            <a:t>Ik vind </a:t>
          </a:r>
          <a:r>
            <a:rPr lang="nl-NL" sz="1600" kern="1200" dirty="0"/>
            <a:t>het leuk om over problemen na te denken en op te lossen.</a:t>
          </a:r>
        </a:p>
        <a:p>
          <a:pPr marL="0" lvl="0" indent="0" algn="l" defTabSz="711200">
            <a:lnSpc>
              <a:spcPct val="90000"/>
            </a:lnSpc>
            <a:spcBef>
              <a:spcPct val="0"/>
            </a:spcBef>
            <a:spcAft>
              <a:spcPct val="35000"/>
            </a:spcAft>
            <a:buNone/>
          </a:pPr>
          <a:endParaRPr lang="en-US" sz="1600" kern="1200" dirty="0"/>
        </a:p>
      </dsp:txBody>
      <dsp:txXfrm>
        <a:off x="0" y="0"/>
        <a:ext cx="9720262" cy="1005681"/>
      </dsp:txXfrm>
    </dsp:sp>
    <dsp:sp modelId="{E796C018-044A-4133-AEA8-3FA82E4D8A04}">
      <dsp:nvSpPr>
        <dsp:cNvPr id="0" name=""/>
        <dsp:cNvSpPr/>
      </dsp:nvSpPr>
      <dsp:spPr>
        <a:xfrm>
          <a:off x="0" y="1005681"/>
          <a:ext cx="9720262"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F5AEC1-6C9E-464F-86EE-9539B393410C}">
      <dsp:nvSpPr>
        <dsp:cNvPr id="0" name=""/>
        <dsp:cNvSpPr/>
      </dsp:nvSpPr>
      <dsp:spPr>
        <a:xfrm>
          <a:off x="0" y="1005681"/>
          <a:ext cx="9720262" cy="10056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nl-NL" sz="1600" kern="1200" dirty="0"/>
            <a:t>Wanneer ik het ergens niet mee eens ben zal ik dit op een nette manier bespreken,  wanneer ik ongelijk heb zal ik dit ook toegeven. </a:t>
          </a:r>
          <a:endParaRPr lang="en-US" sz="1600" kern="1200" dirty="0"/>
        </a:p>
      </dsp:txBody>
      <dsp:txXfrm>
        <a:off x="0" y="1005681"/>
        <a:ext cx="9720262" cy="1005681"/>
      </dsp:txXfrm>
    </dsp:sp>
    <dsp:sp modelId="{309E9754-002D-4D46-B281-62AA11726A46}">
      <dsp:nvSpPr>
        <dsp:cNvPr id="0" name=""/>
        <dsp:cNvSpPr/>
      </dsp:nvSpPr>
      <dsp:spPr>
        <a:xfrm>
          <a:off x="0" y="2011362"/>
          <a:ext cx="9720262"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6B1690-85BA-4391-898B-BBF81A946BC5}">
      <dsp:nvSpPr>
        <dsp:cNvPr id="0" name=""/>
        <dsp:cNvSpPr/>
      </dsp:nvSpPr>
      <dsp:spPr>
        <a:xfrm>
          <a:off x="0" y="2011362"/>
          <a:ext cx="9720262" cy="10056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nl-NL" sz="1600" kern="1200"/>
            <a:t>Ik ben graag bezig.</a:t>
          </a:r>
          <a:endParaRPr lang="en-US" sz="1600" kern="1200"/>
        </a:p>
      </dsp:txBody>
      <dsp:txXfrm>
        <a:off x="0" y="2011362"/>
        <a:ext cx="9720262" cy="1005681"/>
      </dsp:txXfrm>
    </dsp:sp>
    <dsp:sp modelId="{7DAE683D-D667-48C2-869B-0150289132BA}">
      <dsp:nvSpPr>
        <dsp:cNvPr id="0" name=""/>
        <dsp:cNvSpPr/>
      </dsp:nvSpPr>
      <dsp:spPr>
        <a:xfrm>
          <a:off x="0" y="3017043"/>
          <a:ext cx="9720262"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7F84B4-6259-451D-9494-0A41EF88EAFD}">
      <dsp:nvSpPr>
        <dsp:cNvPr id="0" name=""/>
        <dsp:cNvSpPr/>
      </dsp:nvSpPr>
      <dsp:spPr>
        <a:xfrm>
          <a:off x="0" y="3017043"/>
          <a:ext cx="9720262" cy="10056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nl-NL" sz="1600" kern="1200" dirty="0"/>
            <a:t>Ik vind het leuk om met collega’s te sparren over ideeën en ontwerpen. En natuurlijk mijn eigen idee zo goed mogelijk en het beste te krijgen </a:t>
          </a:r>
          <a:endParaRPr lang="en-US" sz="1600" kern="1200" dirty="0"/>
        </a:p>
      </dsp:txBody>
      <dsp:txXfrm>
        <a:off x="0" y="3017043"/>
        <a:ext cx="9720262" cy="1005681"/>
      </dsp:txXfrm>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61B44E-3049-4C88-B3ED-FDB22E137C0C}" type="datetimeFigureOut">
              <a:rPr lang="nl-NL" smtClean="0"/>
              <a:t>6-5-2020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488FD9-A884-4B68-80E8-B1EB3D44F017}" type="slidenum">
              <a:rPr lang="nl-NL" smtClean="0"/>
              <a:t>‹nr.›</a:t>
            </a:fld>
            <a:endParaRPr lang="nl-NL"/>
          </a:p>
        </p:txBody>
      </p:sp>
    </p:spTree>
    <p:extLst>
      <p:ext uri="{BB962C8B-B14F-4D97-AF65-F5344CB8AC3E}">
        <p14:creationId xmlns:p14="http://schemas.microsoft.com/office/powerpoint/2010/main" val="1055795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39A40911-8259-4A9F-A2B5-6F2F925E0B6A}" type="slidenum">
              <a:rPr lang="nl-NL" smtClean="0"/>
              <a:t>1</a:t>
            </a:fld>
            <a:endParaRPr lang="nl-NL"/>
          </a:p>
        </p:txBody>
      </p:sp>
    </p:spTree>
    <p:extLst>
      <p:ext uri="{BB962C8B-B14F-4D97-AF65-F5344CB8AC3E}">
        <p14:creationId xmlns:p14="http://schemas.microsoft.com/office/powerpoint/2010/main" val="3706387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39A40911-8259-4A9F-A2B5-6F2F925E0B6A}" type="slidenum">
              <a:rPr lang="nl-NL" smtClean="0"/>
              <a:t>3</a:t>
            </a:fld>
            <a:endParaRPr lang="nl-NL"/>
          </a:p>
        </p:txBody>
      </p:sp>
    </p:spTree>
    <p:extLst>
      <p:ext uri="{BB962C8B-B14F-4D97-AF65-F5344CB8AC3E}">
        <p14:creationId xmlns:p14="http://schemas.microsoft.com/office/powerpoint/2010/main" val="863794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33545D-547E-45C0-9971-B2C12C28CD4F}"/>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0A738F71-3FE0-4B80-83FD-A3ECF19FE3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2EE4F69A-7CB2-458B-B5F4-7ADAE5516C3D}"/>
              </a:ext>
            </a:extLst>
          </p:cNvPr>
          <p:cNvSpPr>
            <a:spLocks noGrp="1"/>
          </p:cNvSpPr>
          <p:nvPr>
            <p:ph type="dt" sz="half" idx="10"/>
          </p:nvPr>
        </p:nvSpPr>
        <p:spPr/>
        <p:txBody>
          <a:bodyPr/>
          <a:lstStyle/>
          <a:p>
            <a:fld id="{6DF443CA-7995-422F-8F09-969AE701B818}" type="datetimeFigureOut">
              <a:rPr lang="nl-NL" smtClean="0"/>
              <a:t>6-5-2020</a:t>
            </a:fld>
            <a:endParaRPr lang="nl-NL"/>
          </a:p>
        </p:txBody>
      </p:sp>
      <p:sp>
        <p:nvSpPr>
          <p:cNvPr id="5" name="Tijdelijke aanduiding voor voettekst 4">
            <a:extLst>
              <a:ext uri="{FF2B5EF4-FFF2-40B4-BE49-F238E27FC236}">
                <a16:creationId xmlns:a16="http://schemas.microsoft.com/office/drawing/2014/main" id="{C24D5411-E95A-4CC4-83BF-648EBA3C28B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4624DA2-2029-4999-94B2-3700524F98AB}"/>
              </a:ext>
            </a:extLst>
          </p:cNvPr>
          <p:cNvSpPr>
            <a:spLocks noGrp="1"/>
          </p:cNvSpPr>
          <p:nvPr>
            <p:ph type="sldNum" sz="quarter" idx="12"/>
          </p:nvPr>
        </p:nvSpPr>
        <p:spPr/>
        <p:txBody>
          <a:bodyPr/>
          <a:lstStyle/>
          <a:p>
            <a:fld id="{57E53C14-BE6C-4CA5-9AB9-B657E98CC249}" type="slidenum">
              <a:rPr lang="nl-NL" smtClean="0"/>
              <a:t>‹nr.›</a:t>
            </a:fld>
            <a:endParaRPr lang="nl-NL"/>
          </a:p>
        </p:txBody>
      </p:sp>
    </p:spTree>
    <p:extLst>
      <p:ext uri="{BB962C8B-B14F-4D97-AF65-F5344CB8AC3E}">
        <p14:creationId xmlns:p14="http://schemas.microsoft.com/office/powerpoint/2010/main" val="343784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F23BFB-8218-422D-A0B6-84C1F554290A}"/>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650A2C54-52CE-4FFB-8D1A-BF99A5C41495}"/>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4979748-A302-4848-9830-CDA186D815D4}"/>
              </a:ext>
            </a:extLst>
          </p:cNvPr>
          <p:cNvSpPr>
            <a:spLocks noGrp="1"/>
          </p:cNvSpPr>
          <p:nvPr>
            <p:ph type="dt" sz="half" idx="10"/>
          </p:nvPr>
        </p:nvSpPr>
        <p:spPr/>
        <p:txBody>
          <a:bodyPr/>
          <a:lstStyle/>
          <a:p>
            <a:fld id="{6DF443CA-7995-422F-8F09-969AE701B818}" type="datetimeFigureOut">
              <a:rPr lang="nl-NL" smtClean="0"/>
              <a:t>6-5-2020</a:t>
            </a:fld>
            <a:endParaRPr lang="nl-NL"/>
          </a:p>
        </p:txBody>
      </p:sp>
      <p:sp>
        <p:nvSpPr>
          <p:cNvPr id="5" name="Tijdelijke aanduiding voor voettekst 4">
            <a:extLst>
              <a:ext uri="{FF2B5EF4-FFF2-40B4-BE49-F238E27FC236}">
                <a16:creationId xmlns:a16="http://schemas.microsoft.com/office/drawing/2014/main" id="{9BBF5878-D579-4A72-8BA1-B1E0DAFB92E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F3D6267-77E6-4342-94FC-DEB610256208}"/>
              </a:ext>
            </a:extLst>
          </p:cNvPr>
          <p:cNvSpPr>
            <a:spLocks noGrp="1"/>
          </p:cNvSpPr>
          <p:nvPr>
            <p:ph type="sldNum" sz="quarter" idx="12"/>
          </p:nvPr>
        </p:nvSpPr>
        <p:spPr/>
        <p:txBody>
          <a:bodyPr/>
          <a:lstStyle/>
          <a:p>
            <a:fld id="{57E53C14-BE6C-4CA5-9AB9-B657E98CC249}" type="slidenum">
              <a:rPr lang="nl-NL" smtClean="0"/>
              <a:t>‹nr.›</a:t>
            </a:fld>
            <a:endParaRPr lang="nl-NL"/>
          </a:p>
        </p:txBody>
      </p:sp>
    </p:spTree>
    <p:extLst>
      <p:ext uri="{BB962C8B-B14F-4D97-AF65-F5344CB8AC3E}">
        <p14:creationId xmlns:p14="http://schemas.microsoft.com/office/powerpoint/2010/main" val="1973091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56AEC8B3-ECAF-4B06-9647-33DC9E566129}"/>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E101BDCB-79BC-4AE9-9714-C68ACFEF54D7}"/>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B3DC245-A29D-4EE6-8B3D-B478FA399742}"/>
              </a:ext>
            </a:extLst>
          </p:cNvPr>
          <p:cNvSpPr>
            <a:spLocks noGrp="1"/>
          </p:cNvSpPr>
          <p:nvPr>
            <p:ph type="dt" sz="half" idx="10"/>
          </p:nvPr>
        </p:nvSpPr>
        <p:spPr/>
        <p:txBody>
          <a:bodyPr/>
          <a:lstStyle/>
          <a:p>
            <a:fld id="{6DF443CA-7995-422F-8F09-969AE701B818}" type="datetimeFigureOut">
              <a:rPr lang="nl-NL" smtClean="0"/>
              <a:t>6-5-2020</a:t>
            </a:fld>
            <a:endParaRPr lang="nl-NL"/>
          </a:p>
        </p:txBody>
      </p:sp>
      <p:sp>
        <p:nvSpPr>
          <p:cNvPr id="5" name="Tijdelijke aanduiding voor voettekst 4">
            <a:extLst>
              <a:ext uri="{FF2B5EF4-FFF2-40B4-BE49-F238E27FC236}">
                <a16:creationId xmlns:a16="http://schemas.microsoft.com/office/drawing/2014/main" id="{1ABC5171-E555-43C6-9014-48FD56B0C74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841F805-0529-4D43-8247-CC5849941A37}"/>
              </a:ext>
            </a:extLst>
          </p:cNvPr>
          <p:cNvSpPr>
            <a:spLocks noGrp="1"/>
          </p:cNvSpPr>
          <p:nvPr>
            <p:ph type="sldNum" sz="quarter" idx="12"/>
          </p:nvPr>
        </p:nvSpPr>
        <p:spPr/>
        <p:txBody>
          <a:bodyPr/>
          <a:lstStyle/>
          <a:p>
            <a:fld id="{57E53C14-BE6C-4CA5-9AB9-B657E98CC249}" type="slidenum">
              <a:rPr lang="nl-NL" smtClean="0"/>
              <a:t>‹nr.›</a:t>
            </a:fld>
            <a:endParaRPr lang="nl-NL"/>
          </a:p>
        </p:txBody>
      </p:sp>
    </p:spTree>
    <p:extLst>
      <p:ext uri="{BB962C8B-B14F-4D97-AF65-F5344CB8AC3E}">
        <p14:creationId xmlns:p14="http://schemas.microsoft.com/office/powerpoint/2010/main" val="2983653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473EA1-4245-47EF-835A-74F357B69FD7}"/>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8EEC159F-2E5E-4AC8-B3DE-80CAE9F74A7D}"/>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3AF5292-F88F-44FB-AB40-09CB47541520}"/>
              </a:ext>
            </a:extLst>
          </p:cNvPr>
          <p:cNvSpPr>
            <a:spLocks noGrp="1"/>
          </p:cNvSpPr>
          <p:nvPr>
            <p:ph type="dt" sz="half" idx="10"/>
          </p:nvPr>
        </p:nvSpPr>
        <p:spPr/>
        <p:txBody>
          <a:bodyPr/>
          <a:lstStyle/>
          <a:p>
            <a:fld id="{6DF443CA-7995-422F-8F09-969AE701B818}" type="datetimeFigureOut">
              <a:rPr lang="nl-NL" smtClean="0"/>
              <a:t>6-5-2020</a:t>
            </a:fld>
            <a:endParaRPr lang="nl-NL"/>
          </a:p>
        </p:txBody>
      </p:sp>
      <p:sp>
        <p:nvSpPr>
          <p:cNvPr id="5" name="Tijdelijke aanduiding voor voettekst 4">
            <a:extLst>
              <a:ext uri="{FF2B5EF4-FFF2-40B4-BE49-F238E27FC236}">
                <a16:creationId xmlns:a16="http://schemas.microsoft.com/office/drawing/2014/main" id="{6F81AA8D-66C9-4FA5-AE0E-35AB98F79BF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8825C3A-9949-4760-8E52-F2746B375C0F}"/>
              </a:ext>
            </a:extLst>
          </p:cNvPr>
          <p:cNvSpPr>
            <a:spLocks noGrp="1"/>
          </p:cNvSpPr>
          <p:nvPr>
            <p:ph type="sldNum" sz="quarter" idx="12"/>
          </p:nvPr>
        </p:nvSpPr>
        <p:spPr/>
        <p:txBody>
          <a:bodyPr/>
          <a:lstStyle/>
          <a:p>
            <a:fld id="{57E53C14-BE6C-4CA5-9AB9-B657E98CC249}" type="slidenum">
              <a:rPr lang="nl-NL" smtClean="0"/>
              <a:t>‹nr.›</a:t>
            </a:fld>
            <a:endParaRPr lang="nl-NL"/>
          </a:p>
        </p:txBody>
      </p:sp>
    </p:spTree>
    <p:extLst>
      <p:ext uri="{BB962C8B-B14F-4D97-AF65-F5344CB8AC3E}">
        <p14:creationId xmlns:p14="http://schemas.microsoft.com/office/powerpoint/2010/main" val="3464147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34ADAC-BA6A-41A7-9BB0-1F0939EC1C5F}"/>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3D0F9356-4639-44C1-BA40-06A3E5C4A8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BD3AE153-09B2-4F92-B88A-2569B08AD8A1}"/>
              </a:ext>
            </a:extLst>
          </p:cNvPr>
          <p:cNvSpPr>
            <a:spLocks noGrp="1"/>
          </p:cNvSpPr>
          <p:nvPr>
            <p:ph type="dt" sz="half" idx="10"/>
          </p:nvPr>
        </p:nvSpPr>
        <p:spPr/>
        <p:txBody>
          <a:bodyPr/>
          <a:lstStyle/>
          <a:p>
            <a:fld id="{6DF443CA-7995-422F-8F09-969AE701B818}" type="datetimeFigureOut">
              <a:rPr lang="nl-NL" smtClean="0"/>
              <a:t>6-5-2020</a:t>
            </a:fld>
            <a:endParaRPr lang="nl-NL"/>
          </a:p>
        </p:txBody>
      </p:sp>
      <p:sp>
        <p:nvSpPr>
          <p:cNvPr id="5" name="Tijdelijke aanduiding voor voettekst 4">
            <a:extLst>
              <a:ext uri="{FF2B5EF4-FFF2-40B4-BE49-F238E27FC236}">
                <a16:creationId xmlns:a16="http://schemas.microsoft.com/office/drawing/2014/main" id="{E5A3E6B1-BC7C-4AE6-928F-65F0B2F4C3D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93334A0-8720-4254-9185-002E797EFF97}"/>
              </a:ext>
            </a:extLst>
          </p:cNvPr>
          <p:cNvSpPr>
            <a:spLocks noGrp="1"/>
          </p:cNvSpPr>
          <p:nvPr>
            <p:ph type="sldNum" sz="quarter" idx="12"/>
          </p:nvPr>
        </p:nvSpPr>
        <p:spPr/>
        <p:txBody>
          <a:bodyPr/>
          <a:lstStyle/>
          <a:p>
            <a:fld id="{57E53C14-BE6C-4CA5-9AB9-B657E98CC249}" type="slidenum">
              <a:rPr lang="nl-NL" smtClean="0"/>
              <a:t>‹nr.›</a:t>
            </a:fld>
            <a:endParaRPr lang="nl-NL"/>
          </a:p>
        </p:txBody>
      </p:sp>
    </p:spTree>
    <p:extLst>
      <p:ext uri="{BB962C8B-B14F-4D97-AF65-F5344CB8AC3E}">
        <p14:creationId xmlns:p14="http://schemas.microsoft.com/office/powerpoint/2010/main" val="1425352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5CEC7D-4102-4CCA-8DE5-6F97CA6B4566}"/>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18F69BD9-1752-4955-B1BD-F0BD7836C953}"/>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4EC9BADD-D631-4191-9CA3-FCCCD65EA3D4}"/>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56BEB6C5-CD2A-467C-B896-6229DAB3701A}"/>
              </a:ext>
            </a:extLst>
          </p:cNvPr>
          <p:cNvSpPr>
            <a:spLocks noGrp="1"/>
          </p:cNvSpPr>
          <p:nvPr>
            <p:ph type="dt" sz="half" idx="10"/>
          </p:nvPr>
        </p:nvSpPr>
        <p:spPr/>
        <p:txBody>
          <a:bodyPr/>
          <a:lstStyle/>
          <a:p>
            <a:fld id="{6DF443CA-7995-422F-8F09-969AE701B818}" type="datetimeFigureOut">
              <a:rPr lang="nl-NL" smtClean="0"/>
              <a:t>6-5-2020</a:t>
            </a:fld>
            <a:endParaRPr lang="nl-NL"/>
          </a:p>
        </p:txBody>
      </p:sp>
      <p:sp>
        <p:nvSpPr>
          <p:cNvPr id="6" name="Tijdelijke aanduiding voor voettekst 5">
            <a:extLst>
              <a:ext uri="{FF2B5EF4-FFF2-40B4-BE49-F238E27FC236}">
                <a16:creationId xmlns:a16="http://schemas.microsoft.com/office/drawing/2014/main" id="{7673659B-B435-4003-9494-C0696073C87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3E0C3FCE-6CCF-482E-BBD8-A768F90C9F3E}"/>
              </a:ext>
            </a:extLst>
          </p:cNvPr>
          <p:cNvSpPr>
            <a:spLocks noGrp="1"/>
          </p:cNvSpPr>
          <p:nvPr>
            <p:ph type="sldNum" sz="quarter" idx="12"/>
          </p:nvPr>
        </p:nvSpPr>
        <p:spPr/>
        <p:txBody>
          <a:bodyPr/>
          <a:lstStyle/>
          <a:p>
            <a:fld id="{57E53C14-BE6C-4CA5-9AB9-B657E98CC249}" type="slidenum">
              <a:rPr lang="nl-NL" smtClean="0"/>
              <a:t>‹nr.›</a:t>
            </a:fld>
            <a:endParaRPr lang="nl-NL"/>
          </a:p>
        </p:txBody>
      </p:sp>
    </p:spTree>
    <p:extLst>
      <p:ext uri="{BB962C8B-B14F-4D97-AF65-F5344CB8AC3E}">
        <p14:creationId xmlns:p14="http://schemas.microsoft.com/office/powerpoint/2010/main" val="3772144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6BE6FC-D617-44A1-96BF-B8EA183A15A9}"/>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C8721D4C-B69C-4A7C-9444-08B8B0929B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9185D954-380A-410D-926A-07714FF5D6E6}"/>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583FB73F-6A55-4121-823F-AE6B13A3E6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1B4F6361-22F6-41C9-A78A-4382238B7BD4}"/>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2E145E55-9C69-4355-A81F-DD8E39FEFB16}"/>
              </a:ext>
            </a:extLst>
          </p:cNvPr>
          <p:cNvSpPr>
            <a:spLocks noGrp="1"/>
          </p:cNvSpPr>
          <p:nvPr>
            <p:ph type="dt" sz="half" idx="10"/>
          </p:nvPr>
        </p:nvSpPr>
        <p:spPr/>
        <p:txBody>
          <a:bodyPr/>
          <a:lstStyle/>
          <a:p>
            <a:fld id="{6DF443CA-7995-422F-8F09-969AE701B818}" type="datetimeFigureOut">
              <a:rPr lang="nl-NL" smtClean="0"/>
              <a:t>6-5-2020</a:t>
            </a:fld>
            <a:endParaRPr lang="nl-NL"/>
          </a:p>
        </p:txBody>
      </p:sp>
      <p:sp>
        <p:nvSpPr>
          <p:cNvPr id="8" name="Tijdelijke aanduiding voor voettekst 7">
            <a:extLst>
              <a:ext uri="{FF2B5EF4-FFF2-40B4-BE49-F238E27FC236}">
                <a16:creationId xmlns:a16="http://schemas.microsoft.com/office/drawing/2014/main" id="{3550AB11-4A5B-47B4-A8C4-0B5D1C74DCF6}"/>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13807C7E-3210-48AE-87C4-873C91D0A026}"/>
              </a:ext>
            </a:extLst>
          </p:cNvPr>
          <p:cNvSpPr>
            <a:spLocks noGrp="1"/>
          </p:cNvSpPr>
          <p:nvPr>
            <p:ph type="sldNum" sz="quarter" idx="12"/>
          </p:nvPr>
        </p:nvSpPr>
        <p:spPr/>
        <p:txBody>
          <a:bodyPr/>
          <a:lstStyle/>
          <a:p>
            <a:fld id="{57E53C14-BE6C-4CA5-9AB9-B657E98CC249}" type="slidenum">
              <a:rPr lang="nl-NL" smtClean="0"/>
              <a:t>‹nr.›</a:t>
            </a:fld>
            <a:endParaRPr lang="nl-NL"/>
          </a:p>
        </p:txBody>
      </p:sp>
    </p:spTree>
    <p:extLst>
      <p:ext uri="{BB962C8B-B14F-4D97-AF65-F5344CB8AC3E}">
        <p14:creationId xmlns:p14="http://schemas.microsoft.com/office/powerpoint/2010/main" val="1253700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19AD2D-9722-4191-9086-883319B41B0C}"/>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A5ED856E-1010-4BC1-B3CB-FF5FEFC905F3}"/>
              </a:ext>
            </a:extLst>
          </p:cNvPr>
          <p:cNvSpPr>
            <a:spLocks noGrp="1"/>
          </p:cNvSpPr>
          <p:nvPr>
            <p:ph type="dt" sz="half" idx="10"/>
          </p:nvPr>
        </p:nvSpPr>
        <p:spPr/>
        <p:txBody>
          <a:bodyPr/>
          <a:lstStyle/>
          <a:p>
            <a:fld id="{6DF443CA-7995-422F-8F09-969AE701B818}" type="datetimeFigureOut">
              <a:rPr lang="nl-NL" smtClean="0"/>
              <a:t>6-5-2020</a:t>
            </a:fld>
            <a:endParaRPr lang="nl-NL"/>
          </a:p>
        </p:txBody>
      </p:sp>
      <p:sp>
        <p:nvSpPr>
          <p:cNvPr id="4" name="Tijdelijke aanduiding voor voettekst 3">
            <a:extLst>
              <a:ext uri="{FF2B5EF4-FFF2-40B4-BE49-F238E27FC236}">
                <a16:creationId xmlns:a16="http://schemas.microsoft.com/office/drawing/2014/main" id="{B2155461-34B8-4C56-A5A5-3BA6B3317E61}"/>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94DB387D-EDFF-41E5-B381-F2452AD8F289}"/>
              </a:ext>
            </a:extLst>
          </p:cNvPr>
          <p:cNvSpPr>
            <a:spLocks noGrp="1"/>
          </p:cNvSpPr>
          <p:nvPr>
            <p:ph type="sldNum" sz="quarter" idx="12"/>
          </p:nvPr>
        </p:nvSpPr>
        <p:spPr/>
        <p:txBody>
          <a:bodyPr/>
          <a:lstStyle/>
          <a:p>
            <a:fld id="{57E53C14-BE6C-4CA5-9AB9-B657E98CC249}" type="slidenum">
              <a:rPr lang="nl-NL" smtClean="0"/>
              <a:t>‹nr.›</a:t>
            </a:fld>
            <a:endParaRPr lang="nl-NL"/>
          </a:p>
        </p:txBody>
      </p:sp>
    </p:spTree>
    <p:extLst>
      <p:ext uri="{BB962C8B-B14F-4D97-AF65-F5344CB8AC3E}">
        <p14:creationId xmlns:p14="http://schemas.microsoft.com/office/powerpoint/2010/main" val="2923421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05210DBA-A56A-4024-8537-1C37694C8C2E}"/>
              </a:ext>
            </a:extLst>
          </p:cNvPr>
          <p:cNvSpPr>
            <a:spLocks noGrp="1"/>
          </p:cNvSpPr>
          <p:nvPr>
            <p:ph type="dt" sz="half" idx="10"/>
          </p:nvPr>
        </p:nvSpPr>
        <p:spPr/>
        <p:txBody>
          <a:bodyPr/>
          <a:lstStyle/>
          <a:p>
            <a:fld id="{6DF443CA-7995-422F-8F09-969AE701B818}" type="datetimeFigureOut">
              <a:rPr lang="nl-NL" smtClean="0"/>
              <a:t>6-5-2020</a:t>
            </a:fld>
            <a:endParaRPr lang="nl-NL"/>
          </a:p>
        </p:txBody>
      </p:sp>
      <p:sp>
        <p:nvSpPr>
          <p:cNvPr id="3" name="Tijdelijke aanduiding voor voettekst 2">
            <a:extLst>
              <a:ext uri="{FF2B5EF4-FFF2-40B4-BE49-F238E27FC236}">
                <a16:creationId xmlns:a16="http://schemas.microsoft.com/office/drawing/2014/main" id="{806024FC-9406-4124-A1E8-D0E4C03F7F36}"/>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B917DD48-A2C9-4397-8495-5D3D02E4FC8C}"/>
              </a:ext>
            </a:extLst>
          </p:cNvPr>
          <p:cNvSpPr>
            <a:spLocks noGrp="1"/>
          </p:cNvSpPr>
          <p:nvPr>
            <p:ph type="sldNum" sz="quarter" idx="12"/>
          </p:nvPr>
        </p:nvSpPr>
        <p:spPr/>
        <p:txBody>
          <a:bodyPr/>
          <a:lstStyle/>
          <a:p>
            <a:fld id="{57E53C14-BE6C-4CA5-9AB9-B657E98CC249}" type="slidenum">
              <a:rPr lang="nl-NL" smtClean="0"/>
              <a:t>‹nr.›</a:t>
            </a:fld>
            <a:endParaRPr lang="nl-NL"/>
          </a:p>
        </p:txBody>
      </p:sp>
    </p:spTree>
    <p:extLst>
      <p:ext uri="{BB962C8B-B14F-4D97-AF65-F5344CB8AC3E}">
        <p14:creationId xmlns:p14="http://schemas.microsoft.com/office/powerpoint/2010/main" val="3259577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25AA3E-D5FB-4303-B1D6-0BF49F83080B}"/>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72149956-E182-4713-A381-8176311B17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3C90328E-6222-479E-BAB4-C728681FA2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EF248F0-89C3-4FBC-9495-33AAB9470E6A}"/>
              </a:ext>
            </a:extLst>
          </p:cNvPr>
          <p:cNvSpPr>
            <a:spLocks noGrp="1"/>
          </p:cNvSpPr>
          <p:nvPr>
            <p:ph type="dt" sz="half" idx="10"/>
          </p:nvPr>
        </p:nvSpPr>
        <p:spPr/>
        <p:txBody>
          <a:bodyPr/>
          <a:lstStyle/>
          <a:p>
            <a:fld id="{6DF443CA-7995-422F-8F09-969AE701B818}" type="datetimeFigureOut">
              <a:rPr lang="nl-NL" smtClean="0"/>
              <a:t>6-5-2020</a:t>
            </a:fld>
            <a:endParaRPr lang="nl-NL"/>
          </a:p>
        </p:txBody>
      </p:sp>
      <p:sp>
        <p:nvSpPr>
          <p:cNvPr id="6" name="Tijdelijke aanduiding voor voettekst 5">
            <a:extLst>
              <a:ext uri="{FF2B5EF4-FFF2-40B4-BE49-F238E27FC236}">
                <a16:creationId xmlns:a16="http://schemas.microsoft.com/office/drawing/2014/main" id="{6501842F-9F43-41C8-985D-02A09ABEDF15}"/>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CD6C0CDA-C3F1-4611-94F2-C817F932923E}"/>
              </a:ext>
            </a:extLst>
          </p:cNvPr>
          <p:cNvSpPr>
            <a:spLocks noGrp="1"/>
          </p:cNvSpPr>
          <p:nvPr>
            <p:ph type="sldNum" sz="quarter" idx="12"/>
          </p:nvPr>
        </p:nvSpPr>
        <p:spPr/>
        <p:txBody>
          <a:bodyPr/>
          <a:lstStyle/>
          <a:p>
            <a:fld id="{57E53C14-BE6C-4CA5-9AB9-B657E98CC249}" type="slidenum">
              <a:rPr lang="nl-NL" smtClean="0"/>
              <a:t>‹nr.›</a:t>
            </a:fld>
            <a:endParaRPr lang="nl-NL"/>
          </a:p>
        </p:txBody>
      </p:sp>
    </p:spTree>
    <p:extLst>
      <p:ext uri="{BB962C8B-B14F-4D97-AF65-F5344CB8AC3E}">
        <p14:creationId xmlns:p14="http://schemas.microsoft.com/office/powerpoint/2010/main" val="870278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F604EF-D896-46D6-BA7D-C9A124EE718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C993CE7C-4103-4A82-BE87-0452358A2C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13C32EC2-4C77-4EA7-A74A-4E5978DC93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413E4DA8-B76C-4FE7-80E2-EDB520F62BDA}"/>
              </a:ext>
            </a:extLst>
          </p:cNvPr>
          <p:cNvSpPr>
            <a:spLocks noGrp="1"/>
          </p:cNvSpPr>
          <p:nvPr>
            <p:ph type="dt" sz="half" idx="10"/>
          </p:nvPr>
        </p:nvSpPr>
        <p:spPr/>
        <p:txBody>
          <a:bodyPr/>
          <a:lstStyle/>
          <a:p>
            <a:fld id="{6DF443CA-7995-422F-8F09-969AE701B818}" type="datetimeFigureOut">
              <a:rPr lang="nl-NL" smtClean="0"/>
              <a:t>6-5-2020</a:t>
            </a:fld>
            <a:endParaRPr lang="nl-NL"/>
          </a:p>
        </p:txBody>
      </p:sp>
      <p:sp>
        <p:nvSpPr>
          <p:cNvPr id="6" name="Tijdelijke aanduiding voor voettekst 5">
            <a:extLst>
              <a:ext uri="{FF2B5EF4-FFF2-40B4-BE49-F238E27FC236}">
                <a16:creationId xmlns:a16="http://schemas.microsoft.com/office/drawing/2014/main" id="{7352B8D5-ED8B-4203-AA00-0744FA1EDBC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7E62F0F-F559-438D-AA91-8F2F7A3CE130}"/>
              </a:ext>
            </a:extLst>
          </p:cNvPr>
          <p:cNvSpPr>
            <a:spLocks noGrp="1"/>
          </p:cNvSpPr>
          <p:nvPr>
            <p:ph type="sldNum" sz="quarter" idx="12"/>
          </p:nvPr>
        </p:nvSpPr>
        <p:spPr/>
        <p:txBody>
          <a:bodyPr/>
          <a:lstStyle/>
          <a:p>
            <a:fld id="{57E53C14-BE6C-4CA5-9AB9-B657E98CC249}" type="slidenum">
              <a:rPr lang="nl-NL" smtClean="0"/>
              <a:t>‹nr.›</a:t>
            </a:fld>
            <a:endParaRPr lang="nl-NL"/>
          </a:p>
        </p:txBody>
      </p:sp>
    </p:spTree>
    <p:extLst>
      <p:ext uri="{BB962C8B-B14F-4D97-AF65-F5344CB8AC3E}">
        <p14:creationId xmlns:p14="http://schemas.microsoft.com/office/powerpoint/2010/main" val="3729281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42215F47-D3E1-4CFD-8C16-343482038B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2D42FB1C-E7A4-4BBC-9941-AAC7DF6977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4B1B9A0-CF9E-4EEF-A394-9E5BFFBA11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F443CA-7995-422F-8F09-969AE701B818}" type="datetimeFigureOut">
              <a:rPr lang="nl-NL" smtClean="0"/>
              <a:t>6-5-2020</a:t>
            </a:fld>
            <a:endParaRPr lang="nl-NL"/>
          </a:p>
        </p:txBody>
      </p:sp>
      <p:sp>
        <p:nvSpPr>
          <p:cNvPr id="5" name="Tijdelijke aanduiding voor voettekst 4">
            <a:extLst>
              <a:ext uri="{FF2B5EF4-FFF2-40B4-BE49-F238E27FC236}">
                <a16:creationId xmlns:a16="http://schemas.microsoft.com/office/drawing/2014/main" id="{432243F4-64B4-43E1-A7E8-33A2DA7464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503C3C42-8D8C-4F94-86E7-04883CEAFA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E53C14-BE6C-4CA5-9AB9-B657E98CC249}" type="slidenum">
              <a:rPr lang="nl-NL" smtClean="0"/>
              <a:t>‹nr.›</a:t>
            </a:fld>
            <a:endParaRPr lang="nl-NL"/>
          </a:p>
        </p:txBody>
      </p:sp>
    </p:spTree>
    <p:extLst>
      <p:ext uri="{BB962C8B-B14F-4D97-AF65-F5344CB8AC3E}">
        <p14:creationId xmlns:p14="http://schemas.microsoft.com/office/powerpoint/2010/main" val="2217981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svg"/><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image" Target="../media/image8.svg"/><Relationship Id="rId5" Type="http://schemas.openxmlformats.org/officeDocument/2006/relationships/diagramQuickStyle" Target="../diagrams/quickStyle1.xml"/><Relationship Id="rId15" Type="http://schemas.openxmlformats.org/officeDocument/2006/relationships/image" Target="../media/image12.svg"/><Relationship Id="rId10" Type="http://schemas.openxmlformats.org/officeDocument/2006/relationships/image" Target="../media/image7.png"/><Relationship Id="rId4" Type="http://schemas.openxmlformats.org/officeDocument/2006/relationships/diagramLayout" Target="../diagrams/layout1.xml"/><Relationship Id="rId9" Type="http://schemas.openxmlformats.org/officeDocument/2006/relationships/image" Target="../media/image6.svg"/><Relationship Id="rId14"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0E78D6-F072-48E7-8270-20EFBDD26F36}"/>
              </a:ext>
            </a:extLst>
          </p:cNvPr>
          <p:cNvSpPr>
            <a:spLocks noGrp="1"/>
          </p:cNvSpPr>
          <p:nvPr>
            <p:ph type="ctrTitle"/>
          </p:nvPr>
        </p:nvSpPr>
        <p:spPr>
          <a:xfrm>
            <a:off x="643467" y="643467"/>
            <a:ext cx="7164674" cy="5571066"/>
          </a:xfrm>
          <a:prstGeom prst="rect">
            <a:avLst/>
          </a:prstGeom>
        </p:spPr>
        <p:txBody>
          <a:bodyPr lIns="0" rIns="180000" rtlCol="0">
            <a:normAutofit/>
          </a:bodyPr>
          <a:lstStyle/>
          <a:p>
            <a:pPr rtl="0"/>
            <a:r>
              <a:rPr lang="nl-NL" sz="7200" b="1" dirty="0">
                <a:solidFill>
                  <a:schemeClr val="tx1"/>
                </a:solidFill>
              </a:rPr>
              <a:t>Curriculum vitae</a:t>
            </a:r>
          </a:p>
        </p:txBody>
      </p:sp>
      <p:sp>
        <p:nvSpPr>
          <p:cNvPr id="3" name="Subtitel 2">
            <a:extLst>
              <a:ext uri="{FF2B5EF4-FFF2-40B4-BE49-F238E27FC236}">
                <a16:creationId xmlns:a16="http://schemas.microsoft.com/office/drawing/2014/main" id="{3FC7BD98-5486-489C-BAA0-A69CEFF691B3}"/>
              </a:ext>
            </a:extLst>
          </p:cNvPr>
          <p:cNvSpPr>
            <a:spLocks noGrp="1"/>
          </p:cNvSpPr>
          <p:nvPr>
            <p:ph type="subTitle" idx="1"/>
          </p:nvPr>
        </p:nvSpPr>
        <p:spPr>
          <a:xfrm>
            <a:off x="8451608" y="643467"/>
            <a:ext cx="3096926" cy="5571066"/>
          </a:xfrm>
          <a:prstGeom prst="rect">
            <a:avLst/>
          </a:prstGeom>
        </p:spPr>
        <p:txBody>
          <a:bodyPr lIns="0" rIns="0" rtlCol="0">
            <a:normAutofit/>
          </a:bodyPr>
          <a:lstStyle/>
          <a:p>
            <a:pPr rtl="0"/>
            <a:r>
              <a:rPr lang="nl-NL" sz="2800" dirty="0">
                <a:solidFill>
                  <a:schemeClr val="tx1"/>
                </a:solidFill>
              </a:rPr>
              <a:t>Niels van Kralingen	</a:t>
            </a:r>
          </a:p>
          <a:p>
            <a:pPr rtl="0"/>
            <a:r>
              <a:rPr lang="nl-NL" sz="2800" dirty="0">
                <a:solidFill>
                  <a:schemeClr val="tx1"/>
                </a:solidFill>
              </a:rPr>
              <a:t>MTD3A4</a:t>
            </a:r>
          </a:p>
        </p:txBody>
      </p:sp>
    </p:spTree>
    <p:extLst>
      <p:ext uri="{BB962C8B-B14F-4D97-AF65-F5344CB8AC3E}">
        <p14:creationId xmlns:p14="http://schemas.microsoft.com/office/powerpoint/2010/main" val="834050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B9E731-45A3-4CF8-B941-902222947BA2}"/>
              </a:ext>
            </a:extLst>
          </p:cNvPr>
          <p:cNvSpPr>
            <a:spLocks noGrp="1"/>
          </p:cNvSpPr>
          <p:nvPr>
            <p:ph type="title"/>
          </p:nvPr>
        </p:nvSpPr>
        <p:spPr>
          <a:xfrm>
            <a:off x="310039" y="640080"/>
            <a:ext cx="3429855" cy="5613236"/>
          </a:xfrm>
        </p:spPr>
        <p:txBody>
          <a:bodyPr anchor="ctr">
            <a:normAutofit/>
          </a:bodyPr>
          <a:lstStyle/>
          <a:p>
            <a:r>
              <a:rPr lang="nl-NL">
                <a:solidFill>
                  <a:srgbClr val="FFFFFF"/>
                </a:solidFill>
              </a:rPr>
              <a:t>visie</a:t>
            </a:r>
          </a:p>
        </p:txBody>
      </p:sp>
      <p:sp>
        <p:nvSpPr>
          <p:cNvPr id="3" name="Tijdelijke aanduiding voor inhoud 2">
            <a:extLst>
              <a:ext uri="{FF2B5EF4-FFF2-40B4-BE49-F238E27FC236}">
                <a16:creationId xmlns:a16="http://schemas.microsoft.com/office/drawing/2014/main" id="{8BF393A4-0B22-4047-A34C-56C091F10E72}"/>
              </a:ext>
            </a:extLst>
          </p:cNvPr>
          <p:cNvSpPr>
            <a:spLocks noGrp="1"/>
          </p:cNvSpPr>
          <p:nvPr>
            <p:ph idx="1"/>
          </p:nvPr>
        </p:nvSpPr>
        <p:spPr>
          <a:xfrm>
            <a:off x="4699818" y="640080"/>
            <a:ext cx="7172138" cy="3745107"/>
          </a:xfrm>
        </p:spPr>
        <p:txBody>
          <a:bodyPr>
            <a:normAutofit/>
          </a:bodyPr>
          <a:lstStyle/>
          <a:p>
            <a:r>
              <a:rPr lang="nl-NL" dirty="0"/>
              <a:t>Na mijn opleiding wil ik graag aan het werk gaan</a:t>
            </a:r>
          </a:p>
          <a:p>
            <a:r>
              <a:rPr lang="nl-NL" dirty="0"/>
              <a:t>Dit zal werk zijn waar ik ook nog steeds met technische zaken te maken krijg. Maar ook mijn creativiteit in kwijt kan, Ik vind het ontzettend leuk om met interieur bezig te zijn. </a:t>
            </a:r>
          </a:p>
          <a:p>
            <a:r>
              <a:rPr lang="nl-NL" dirty="0"/>
              <a:t>Hierin hoop ik dan later ook een baan te vinden. </a:t>
            </a:r>
          </a:p>
        </p:txBody>
      </p:sp>
      <p:pic>
        <p:nvPicPr>
          <p:cNvPr id="5" name="Graphic 4" descr="Hoofd met radertjes">
            <a:extLst>
              <a:ext uri="{FF2B5EF4-FFF2-40B4-BE49-F238E27FC236}">
                <a16:creationId xmlns:a16="http://schemas.microsoft.com/office/drawing/2014/main" id="{C956289D-10BD-47B7-A409-EE6ADCE137E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446904" y="4553084"/>
            <a:ext cx="1685977" cy="1685977"/>
          </a:xfrm>
          <a:prstGeom prst="rect">
            <a:avLst/>
          </a:prstGeom>
        </p:spPr>
      </p:pic>
    </p:spTree>
    <p:extLst>
      <p:ext uri="{BB962C8B-B14F-4D97-AF65-F5344CB8AC3E}">
        <p14:creationId xmlns:p14="http://schemas.microsoft.com/office/powerpoint/2010/main" val="141662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B91C57-2090-466E-B05A-DA282135678E}"/>
              </a:ext>
            </a:extLst>
          </p:cNvPr>
          <p:cNvSpPr>
            <a:spLocks noGrp="1"/>
          </p:cNvSpPr>
          <p:nvPr>
            <p:ph type="title"/>
          </p:nvPr>
        </p:nvSpPr>
        <p:spPr>
          <a:xfrm>
            <a:off x="1024128" y="585216"/>
            <a:ext cx="9720072" cy="1499616"/>
          </a:xfrm>
          <a:prstGeom prst="rect">
            <a:avLst/>
          </a:prstGeom>
        </p:spPr>
        <p:txBody>
          <a:bodyPr vert="horz" lIns="91440" tIns="45720" rIns="91440" bIns="45720" rtlCol="0">
            <a:normAutofit/>
          </a:bodyPr>
          <a:lstStyle/>
          <a:p>
            <a:pPr rtl="0"/>
            <a:r>
              <a:rPr lang="nl-NL" b="1" dirty="0"/>
              <a:t>Persoonlijkheid </a:t>
            </a:r>
          </a:p>
        </p:txBody>
      </p:sp>
      <p:graphicFrame>
        <p:nvGraphicFramePr>
          <p:cNvPr id="5" name="Tijdelijke aanduiding voor inhoud 2" descr="Pictogram als opsommingstekens ">
            <a:extLst>
              <a:ext uri="{FF2B5EF4-FFF2-40B4-BE49-F238E27FC236}">
                <a16:creationId xmlns:a16="http://schemas.microsoft.com/office/drawing/2014/main" id="{ACE5AD74-04D5-49BC-88CF-B67398F8B46C}"/>
              </a:ext>
            </a:extLst>
          </p:cNvPr>
          <p:cNvGraphicFramePr>
            <a:graphicFrameLocks noGrp="1"/>
          </p:cNvGraphicFramePr>
          <p:nvPr>
            <p:ph idx="1"/>
            <p:extLst>
              <p:ext uri="{D42A27DB-BD31-4B8C-83A1-F6EECF244321}">
                <p14:modId xmlns:p14="http://schemas.microsoft.com/office/powerpoint/2010/main" val="80218631"/>
              </p:ext>
            </p:extLst>
          </p:nvPr>
        </p:nvGraphicFramePr>
        <p:xfrm>
          <a:off x="544211" y="2209800"/>
          <a:ext cx="10679906" cy="41560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Ovaal 5">
            <a:extLst>
              <a:ext uri="{FF2B5EF4-FFF2-40B4-BE49-F238E27FC236}">
                <a16:creationId xmlns:a16="http://schemas.microsoft.com/office/drawing/2014/main" id="{957781EE-3A27-46B1-83BF-5CDA8A4C2E44}"/>
              </a:ext>
            </a:extLst>
          </p:cNvPr>
          <p:cNvSpPr/>
          <p:nvPr/>
        </p:nvSpPr>
        <p:spPr>
          <a:xfrm>
            <a:off x="6372225" y="2630175"/>
            <a:ext cx="1921500" cy="1921500"/>
          </a:xfrm>
          <a:prstGeom prst="ellipse">
            <a:avLst/>
          </a:prstGeom>
          <a:solidFill>
            <a:schemeClr val="accent2">
              <a:lumMod val="40000"/>
              <a:lumOff val="60000"/>
            </a:schemeClr>
          </a:solidFill>
        </p:spPr>
        <p:style>
          <a:lnRef idx="0">
            <a:schemeClr val="lt1">
              <a:alpha val="0"/>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p:style>
      </p:sp>
      <p:sp>
        <p:nvSpPr>
          <p:cNvPr id="8" name="Tekstvak 7">
            <a:extLst>
              <a:ext uri="{FF2B5EF4-FFF2-40B4-BE49-F238E27FC236}">
                <a16:creationId xmlns:a16="http://schemas.microsoft.com/office/drawing/2014/main" id="{80F3F5DA-4328-421B-BA94-86209777F65D}"/>
              </a:ext>
            </a:extLst>
          </p:cNvPr>
          <p:cNvSpPr txBox="1"/>
          <p:nvPr/>
        </p:nvSpPr>
        <p:spPr>
          <a:xfrm>
            <a:off x="6629400" y="4835527"/>
            <a:ext cx="1742813" cy="415498"/>
          </a:xfrm>
          <a:prstGeom prst="rect">
            <a:avLst/>
          </a:prstGeom>
          <a:noFill/>
        </p:spPr>
        <p:txBody>
          <a:bodyPr wrap="square" rtlCol="0">
            <a:spAutoFit/>
          </a:bodyPr>
          <a:lstStyle/>
          <a:p>
            <a:r>
              <a:rPr lang="nl-NL" sz="2100" dirty="0"/>
              <a:t>BEHULPZAAM</a:t>
            </a:r>
            <a:r>
              <a:rPr lang="nl-NL" dirty="0"/>
              <a:t> </a:t>
            </a:r>
          </a:p>
        </p:txBody>
      </p:sp>
      <p:pic>
        <p:nvPicPr>
          <p:cNvPr id="4" name="Graphic 3" descr="Kunstmatige intelligentie">
            <a:extLst>
              <a:ext uri="{FF2B5EF4-FFF2-40B4-BE49-F238E27FC236}">
                <a16:creationId xmlns:a16="http://schemas.microsoft.com/office/drawing/2014/main" id="{5B3C76BC-5C00-4AA3-84DC-FAD994BC0AC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977780" y="3133725"/>
            <a:ext cx="914400" cy="914400"/>
          </a:xfrm>
          <a:prstGeom prst="rect">
            <a:avLst/>
          </a:prstGeom>
        </p:spPr>
      </p:pic>
      <p:pic>
        <p:nvPicPr>
          <p:cNvPr id="10" name="Graphic 9" descr="Adresboek">
            <a:extLst>
              <a:ext uri="{FF2B5EF4-FFF2-40B4-BE49-F238E27FC236}">
                <a16:creationId xmlns:a16="http://schemas.microsoft.com/office/drawing/2014/main" id="{E5F14420-F35A-4340-BB02-DCF7C149D3E0}"/>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047388" y="3133725"/>
            <a:ext cx="914400" cy="914400"/>
          </a:xfrm>
          <a:prstGeom prst="rect">
            <a:avLst/>
          </a:prstGeom>
        </p:spPr>
      </p:pic>
      <p:sp>
        <p:nvSpPr>
          <p:cNvPr id="11" name="Pijl: in vier richtingen 10">
            <a:extLst>
              <a:ext uri="{FF2B5EF4-FFF2-40B4-BE49-F238E27FC236}">
                <a16:creationId xmlns:a16="http://schemas.microsoft.com/office/drawing/2014/main" id="{323C3FA6-95A4-4A31-BB94-ACD2B0E94D7B}"/>
              </a:ext>
            </a:extLst>
          </p:cNvPr>
          <p:cNvSpPr/>
          <p:nvPr/>
        </p:nvSpPr>
        <p:spPr>
          <a:xfrm>
            <a:off x="2551912" y="3213857"/>
            <a:ext cx="835744" cy="834268"/>
          </a:xfrm>
          <a:prstGeom prst="quad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Pijl: in vier richtingen 11">
            <a:extLst>
              <a:ext uri="{FF2B5EF4-FFF2-40B4-BE49-F238E27FC236}">
                <a16:creationId xmlns:a16="http://schemas.microsoft.com/office/drawing/2014/main" id="{33BF30DD-5264-4048-A019-41F3B34391A5}"/>
              </a:ext>
            </a:extLst>
          </p:cNvPr>
          <p:cNvSpPr/>
          <p:nvPr/>
        </p:nvSpPr>
        <p:spPr>
          <a:xfrm>
            <a:off x="5433499" y="3133725"/>
            <a:ext cx="835744" cy="834268"/>
          </a:xfrm>
          <a:prstGeom prst="quad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Pijl: in vier richtingen 12">
            <a:extLst>
              <a:ext uri="{FF2B5EF4-FFF2-40B4-BE49-F238E27FC236}">
                <a16:creationId xmlns:a16="http://schemas.microsoft.com/office/drawing/2014/main" id="{D5365718-BB39-41B1-A938-C27B3F155F0A}"/>
              </a:ext>
            </a:extLst>
          </p:cNvPr>
          <p:cNvSpPr/>
          <p:nvPr/>
        </p:nvSpPr>
        <p:spPr>
          <a:xfrm>
            <a:off x="8372213" y="3105530"/>
            <a:ext cx="835744" cy="834268"/>
          </a:xfrm>
          <a:prstGeom prst="quad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5" name="Graphic 14" descr="Opmerking: toevoegen">
            <a:extLst>
              <a:ext uri="{FF2B5EF4-FFF2-40B4-BE49-F238E27FC236}">
                <a16:creationId xmlns:a16="http://schemas.microsoft.com/office/drawing/2014/main" id="{538A9EEF-5C01-4E44-880C-1A8943F68607}"/>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908172" y="3133725"/>
            <a:ext cx="914400" cy="914400"/>
          </a:xfrm>
          <a:prstGeom prst="rect">
            <a:avLst/>
          </a:prstGeom>
        </p:spPr>
      </p:pic>
      <p:pic>
        <p:nvPicPr>
          <p:cNvPr id="17" name="Graphic 16" descr="Groepssucces">
            <a:extLst>
              <a:ext uri="{FF2B5EF4-FFF2-40B4-BE49-F238E27FC236}">
                <a16:creationId xmlns:a16="http://schemas.microsoft.com/office/drawing/2014/main" id="{32D59188-5A0B-4968-A759-C24AB2B34225}"/>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9829800" y="3025398"/>
            <a:ext cx="914400" cy="914400"/>
          </a:xfrm>
          <a:prstGeom prst="rect">
            <a:avLst/>
          </a:prstGeom>
        </p:spPr>
      </p:pic>
    </p:spTree>
    <p:extLst>
      <p:ext uri="{BB962C8B-B14F-4D97-AF65-F5344CB8AC3E}">
        <p14:creationId xmlns:p14="http://schemas.microsoft.com/office/powerpoint/2010/main" val="1102586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B8E262-063F-4B55-84A3-4DAE16A390CB}"/>
              </a:ext>
            </a:extLst>
          </p:cNvPr>
          <p:cNvSpPr>
            <a:spLocks noGrp="1"/>
          </p:cNvSpPr>
          <p:nvPr>
            <p:ph type="title"/>
          </p:nvPr>
        </p:nvSpPr>
        <p:spPr>
          <a:xfrm>
            <a:off x="643468" y="643467"/>
            <a:ext cx="3415612" cy="5571066"/>
          </a:xfrm>
        </p:spPr>
        <p:txBody>
          <a:bodyPr>
            <a:normAutofit/>
          </a:bodyPr>
          <a:lstStyle/>
          <a:p>
            <a:r>
              <a:rPr lang="nl-NL">
                <a:solidFill>
                  <a:srgbClr val="FFFFFF"/>
                </a:solidFill>
              </a:rPr>
              <a:t>Missie </a:t>
            </a:r>
          </a:p>
        </p:txBody>
      </p:sp>
      <p:graphicFrame>
        <p:nvGraphicFramePr>
          <p:cNvPr id="5" name="Tijdelijke aanduiding voor inhoud 2">
            <a:extLst>
              <a:ext uri="{FF2B5EF4-FFF2-40B4-BE49-F238E27FC236}">
                <a16:creationId xmlns:a16="http://schemas.microsoft.com/office/drawing/2014/main" id="{F6EFF75F-46FD-476D-9EC8-D85E787C6DF3}"/>
              </a:ext>
            </a:extLst>
          </p:cNvPr>
          <p:cNvGraphicFramePr>
            <a:graphicFrameLocks noGrp="1"/>
          </p:cNvGraphicFramePr>
          <p:nvPr>
            <p:ph idx="1"/>
            <p:extLst>
              <p:ext uri="{D42A27DB-BD31-4B8C-83A1-F6EECF244321}">
                <p14:modId xmlns:p14="http://schemas.microsoft.com/office/powerpoint/2010/main" val="2216406381"/>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6200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54569A-4A75-46F8-874D-BB71E712BA10}"/>
              </a:ext>
            </a:extLst>
          </p:cNvPr>
          <p:cNvSpPr>
            <a:spLocks noGrp="1"/>
          </p:cNvSpPr>
          <p:nvPr>
            <p:ph type="title"/>
          </p:nvPr>
        </p:nvSpPr>
        <p:spPr>
          <a:xfrm>
            <a:off x="1024128" y="585216"/>
            <a:ext cx="9720072" cy="1499616"/>
          </a:xfrm>
        </p:spPr>
        <p:txBody>
          <a:bodyPr>
            <a:normAutofit/>
          </a:bodyPr>
          <a:lstStyle/>
          <a:p>
            <a:r>
              <a:rPr lang="nl-NL"/>
              <a:t>Waarde </a:t>
            </a:r>
          </a:p>
        </p:txBody>
      </p:sp>
      <p:graphicFrame>
        <p:nvGraphicFramePr>
          <p:cNvPr id="6" name="Tijdelijke aanduiding voor inhoud 2">
            <a:extLst>
              <a:ext uri="{FF2B5EF4-FFF2-40B4-BE49-F238E27FC236}">
                <a16:creationId xmlns:a16="http://schemas.microsoft.com/office/drawing/2014/main" id="{16DF7C9A-ED39-4E0B-A9BF-0A02CC2ACA34}"/>
              </a:ext>
            </a:extLst>
          </p:cNvPr>
          <p:cNvGraphicFramePr>
            <a:graphicFrameLocks noGrp="1"/>
          </p:cNvGraphicFramePr>
          <p:nvPr>
            <p:ph idx="1"/>
            <p:extLst>
              <p:ext uri="{D42A27DB-BD31-4B8C-83A1-F6EECF244321}">
                <p14:modId xmlns:p14="http://schemas.microsoft.com/office/powerpoint/2010/main" val="3925329547"/>
              </p:ext>
            </p:extLst>
          </p:nvPr>
        </p:nvGraphicFramePr>
        <p:xfrm>
          <a:off x="1040716"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7657353"/>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234</Words>
  <Application>Microsoft Office PowerPoint</Application>
  <PresentationFormat>Breedbeeld</PresentationFormat>
  <Paragraphs>23</Paragraphs>
  <Slides>5</Slides>
  <Notes>2</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5</vt:i4>
      </vt:variant>
    </vt:vector>
  </HeadingPairs>
  <TitlesOfParts>
    <vt:vector size="9" baseType="lpstr">
      <vt:lpstr>Arial</vt:lpstr>
      <vt:lpstr>Calibri</vt:lpstr>
      <vt:lpstr>Calibri Light</vt:lpstr>
      <vt:lpstr>Kantoorthema</vt:lpstr>
      <vt:lpstr>Curriculum vitae</vt:lpstr>
      <vt:lpstr>visie</vt:lpstr>
      <vt:lpstr>Persoonlijkheid </vt:lpstr>
      <vt:lpstr>Missie </vt:lpstr>
      <vt:lpstr>Waarde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 vitae</dc:title>
  <dc:creator>Kralingen, Niels van</dc:creator>
  <cp:lastModifiedBy>Kralingen, Niels van</cp:lastModifiedBy>
  <cp:revision>1</cp:revision>
  <dcterms:created xsi:type="dcterms:W3CDTF">2020-05-06T18:35:36Z</dcterms:created>
  <dcterms:modified xsi:type="dcterms:W3CDTF">2020-05-06T18:42:44Z</dcterms:modified>
</cp:coreProperties>
</file>