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Stijl, gemiddeld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73" d="100"/>
          <a:sy n="73" d="100"/>
        </p:scale>
        <p:origin x="66"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B9668F-47E9-4D36-8BB6-21951309EDA4}"/>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5B76606F-7348-4354-ADD3-0C4FAAFB0E7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BB7BAE9C-18FC-46EE-9637-18DDE65CFCC4}"/>
              </a:ext>
            </a:extLst>
          </p:cNvPr>
          <p:cNvSpPr>
            <a:spLocks noGrp="1"/>
          </p:cNvSpPr>
          <p:nvPr>
            <p:ph type="dt" sz="half" idx="10"/>
          </p:nvPr>
        </p:nvSpPr>
        <p:spPr/>
        <p:txBody>
          <a:bodyPr/>
          <a:lstStyle/>
          <a:p>
            <a:fld id="{C78AB01D-9922-4E83-9028-FB04A81E8FB4}" type="datetimeFigureOut">
              <a:rPr lang="nl-NL" smtClean="0"/>
              <a:t>19-6-2020</a:t>
            </a:fld>
            <a:endParaRPr lang="nl-NL"/>
          </a:p>
        </p:txBody>
      </p:sp>
      <p:sp>
        <p:nvSpPr>
          <p:cNvPr id="5" name="Tijdelijke aanduiding voor voettekst 4">
            <a:extLst>
              <a:ext uri="{FF2B5EF4-FFF2-40B4-BE49-F238E27FC236}">
                <a16:creationId xmlns:a16="http://schemas.microsoft.com/office/drawing/2014/main" id="{C5B7CF55-CDF8-4146-9425-434A03BA7370}"/>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903FDE23-5D06-40BE-A0EF-357C3B99FA28}"/>
              </a:ext>
            </a:extLst>
          </p:cNvPr>
          <p:cNvSpPr>
            <a:spLocks noGrp="1"/>
          </p:cNvSpPr>
          <p:nvPr>
            <p:ph type="sldNum" sz="quarter" idx="12"/>
          </p:nvPr>
        </p:nvSpPr>
        <p:spPr/>
        <p:txBody>
          <a:bodyPr/>
          <a:lstStyle/>
          <a:p>
            <a:fld id="{3A2618BB-F089-4F78-AACF-B6E446AE2ED2}" type="slidenum">
              <a:rPr lang="nl-NL" smtClean="0"/>
              <a:t>‹nr.›</a:t>
            </a:fld>
            <a:endParaRPr lang="nl-NL"/>
          </a:p>
        </p:txBody>
      </p:sp>
    </p:spTree>
    <p:extLst>
      <p:ext uri="{BB962C8B-B14F-4D97-AF65-F5344CB8AC3E}">
        <p14:creationId xmlns:p14="http://schemas.microsoft.com/office/powerpoint/2010/main" val="1951260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E71BC00-CB2A-4518-821B-B793C553AB17}"/>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897177BB-AAA2-4A1A-905A-63D945C36F48}"/>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FDE35240-EC62-403E-A09F-F94EBFE84BCE}"/>
              </a:ext>
            </a:extLst>
          </p:cNvPr>
          <p:cNvSpPr>
            <a:spLocks noGrp="1"/>
          </p:cNvSpPr>
          <p:nvPr>
            <p:ph type="dt" sz="half" idx="10"/>
          </p:nvPr>
        </p:nvSpPr>
        <p:spPr/>
        <p:txBody>
          <a:bodyPr/>
          <a:lstStyle/>
          <a:p>
            <a:fld id="{C78AB01D-9922-4E83-9028-FB04A81E8FB4}" type="datetimeFigureOut">
              <a:rPr lang="nl-NL" smtClean="0"/>
              <a:t>19-6-2020</a:t>
            </a:fld>
            <a:endParaRPr lang="nl-NL"/>
          </a:p>
        </p:txBody>
      </p:sp>
      <p:sp>
        <p:nvSpPr>
          <p:cNvPr id="5" name="Tijdelijke aanduiding voor voettekst 4">
            <a:extLst>
              <a:ext uri="{FF2B5EF4-FFF2-40B4-BE49-F238E27FC236}">
                <a16:creationId xmlns:a16="http://schemas.microsoft.com/office/drawing/2014/main" id="{D326E53B-0F4B-4CF6-B246-ADE147639D9D}"/>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EA6BAFF1-FD5B-4FE3-8539-173D7D2F30DF}"/>
              </a:ext>
            </a:extLst>
          </p:cNvPr>
          <p:cNvSpPr>
            <a:spLocks noGrp="1"/>
          </p:cNvSpPr>
          <p:nvPr>
            <p:ph type="sldNum" sz="quarter" idx="12"/>
          </p:nvPr>
        </p:nvSpPr>
        <p:spPr/>
        <p:txBody>
          <a:bodyPr/>
          <a:lstStyle/>
          <a:p>
            <a:fld id="{3A2618BB-F089-4F78-AACF-B6E446AE2ED2}" type="slidenum">
              <a:rPr lang="nl-NL" smtClean="0"/>
              <a:t>‹nr.›</a:t>
            </a:fld>
            <a:endParaRPr lang="nl-NL"/>
          </a:p>
        </p:txBody>
      </p:sp>
    </p:spTree>
    <p:extLst>
      <p:ext uri="{BB962C8B-B14F-4D97-AF65-F5344CB8AC3E}">
        <p14:creationId xmlns:p14="http://schemas.microsoft.com/office/powerpoint/2010/main" val="671142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6212F410-CAB2-4851-B4E3-C87410346849}"/>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583ABEFA-B255-4B9F-8138-57715CAA6E1F}"/>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6A0996A0-FA18-4F07-A1A4-3A49D65897AE}"/>
              </a:ext>
            </a:extLst>
          </p:cNvPr>
          <p:cNvSpPr>
            <a:spLocks noGrp="1"/>
          </p:cNvSpPr>
          <p:nvPr>
            <p:ph type="dt" sz="half" idx="10"/>
          </p:nvPr>
        </p:nvSpPr>
        <p:spPr/>
        <p:txBody>
          <a:bodyPr/>
          <a:lstStyle/>
          <a:p>
            <a:fld id="{C78AB01D-9922-4E83-9028-FB04A81E8FB4}" type="datetimeFigureOut">
              <a:rPr lang="nl-NL" smtClean="0"/>
              <a:t>19-6-2020</a:t>
            </a:fld>
            <a:endParaRPr lang="nl-NL"/>
          </a:p>
        </p:txBody>
      </p:sp>
      <p:sp>
        <p:nvSpPr>
          <p:cNvPr id="5" name="Tijdelijke aanduiding voor voettekst 4">
            <a:extLst>
              <a:ext uri="{FF2B5EF4-FFF2-40B4-BE49-F238E27FC236}">
                <a16:creationId xmlns:a16="http://schemas.microsoft.com/office/drawing/2014/main" id="{2FF042EE-3F11-4571-84D5-69C4314E491D}"/>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4956747F-AD08-4AD7-88FC-FC1FF05177D8}"/>
              </a:ext>
            </a:extLst>
          </p:cNvPr>
          <p:cNvSpPr>
            <a:spLocks noGrp="1"/>
          </p:cNvSpPr>
          <p:nvPr>
            <p:ph type="sldNum" sz="quarter" idx="12"/>
          </p:nvPr>
        </p:nvSpPr>
        <p:spPr/>
        <p:txBody>
          <a:bodyPr/>
          <a:lstStyle/>
          <a:p>
            <a:fld id="{3A2618BB-F089-4F78-AACF-B6E446AE2ED2}" type="slidenum">
              <a:rPr lang="nl-NL" smtClean="0"/>
              <a:t>‹nr.›</a:t>
            </a:fld>
            <a:endParaRPr lang="nl-NL"/>
          </a:p>
        </p:txBody>
      </p:sp>
    </p:spTree>
    <p:extLst>
      <p:ext uri="{BB962C8B-B14F-4D97-AF65-F5344CB8AC3E}">
        <p14:creationId xmlns:p14="http://schemas.microsoft.com/office/powerpoint/2010/main" val="2171214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6567A9-1F6B-4AC4-9C2D-DACF9E08F4C1}"/>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9D001193-6A24-45AC-B2ED-91E75EC8DA45}"/>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31EA9418-3EAE-4B76-91E0-1C3120487D1E}"/>
              </a:ext>
            </a:extLst>
          </p:cNvPr>
          <p:cNvSpPr>
            <a:spLocks noGrp="1"/>
          </p:cNvSpPr>
          <p:nvPr>
            <p:ph type="dt" sz="half" idx="10"/>
          </p:nvPr>
        </p:nvSpPr>
        <p:spPr/>
        <p:txBody>
          <a:bodyPr/>
          <a:lstStyle/>
          <a:p>
            <a:fld id="{C78AB01D-9922-4E83-9028-FB04A81E8FB4}" type="datetimeFigureOut">
              <a:rPr lang="nl-NL" smtClean="0"/>
              <a:t>19-6-2020</a:t>
            </a:fld>
            <a:endParaRPr lang="nl-NL"/>
          </a:p>
        </p:txBody>
      </p:sp>
      <p:sp>
        <p:nvSpPr>
          <p:cNvPr id="5" name="Tijdelijke aanduiding voor voettekst 4">
            <a:extLst>
              <a:ext uri="{FF2B5EF4-FFF2-40B4-BE49-F238E27FC236}">
                <a16:creationId xmlns:a16="http://schemas.microsoft.com/office/drawing/2014/main" id="{C322B52E-E4F2-4FEC-BA89-F635DEC42BF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BD47179E-3690-46F1-A04B-CFD734AEF0B6}"/>
              </a:ext>
            </a:extLst>
          </p:cNvPr>
          <p:cNvSpPr>
            <a:spLocks noGrp="1"/>
          </p:cNvSpPr>
          <p:nvPr>
            <p:ph type="sldNum" sz="quarter" idx="12"/>
          </p:nvPr>
        </p:nvSpPr>
        <p:spPr/>
        <p:txBody>
          <a:bodyPr/>
          <a:lstStyle/>
          <a:p>
            <a:fld id="{3A2618BB-F089-4F78-AACF-B6E446AE2ED2}" type="slidenum">
              <a:rPr lang="nl-NL" smtClean="0"/>
              <a:t>‹nr.›</a:t>
            </a:fld>
            <a:endParaRPr lang="nl-NL"/>
          </a:p>
        </p:txBody>
      </p:sp>
    </p:spTree>
    <p:extLst>
      <p:ext uri="{BB962C8B-B14F-4D97-AF65-F5344CB8AC3E}">
        <p14:creationId xmlns:p14="http://schemas.microsoft.com/office/powerpoint/2010/main" val="1948026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9A83C1A-3214-421B-B953-1DAE94A813D4}"/>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DB5053E1-B1FF-450B-8D7B-8D89635B6BA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C22B2728-EF41-4BAE-ADC5-A2FF7E01271E}"/>
              </a:ext>
            </a:extLst>
          </p:cNvPr>
          <p:cNvSpPr>
            <a:spLocks noGrp="1"/>
          </p:cNvSpPr>
          <p:nvPr>
            <p:ph type="dt" sz="half" idx="10"/>
          </p:nvPr>
        </p:nvSpPr>
        <p:spPr/>
        <p:txBody>
          <a:bodyPr/>
          <a:lstStyle/>
          <a:p>
            <a:fld id="{C78AB01D-9922-4E83-9028-FB04A81E8FB4}" type="datetimeFigureOut">
              <a:rPr lang="nl-NL" smtClean="0"/>
              <a:t>19-6-2020</a:t>
            </a:fld>
            <a:endParaRPr lang="nl-NL"/>
          </a:p>
        </p:txBody>
      </p:sp>
      <p:sp>
        <p:nvSpPr>
          <p:cNvPr id="5" name="Tijdelijke aanduiding voor voettekst 4">
            <a:extLst>
              <a:ext uri="{FF2B5EF4-FFF2-40B4-BE49-F238E27FC236}">
                <a16:creationId xmlns:a16="http://schemas.microsoft.com/office/drawing/2014/main" id="{DD4592E6-17A5-4AF9-8392-F16A4BBA3EC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643CAD28-0D6C-4A41-A31B-2BDF71EB50D4}"/>
              </a:ext>
            </a:extLst>
          </p:cNvPr>
          <p:cNvSpPr>
            <a:spLocks noGrp="1"/>
          </p:cNvSpPr>
          <p:nvPr>
            <p:ph type="sldNum" sz="quarter" idx="12"/>
          </p:nvPr>
        </p:nvSpPr>
        <p:spPr/>
        <p:txBody>
          <a:bodyPr/>
          <a:lstStyle/>
          <a:p>
            <a:fld id="{3A2618BB-F089-4F78-AACF-B6E446AE2ED2}" type="slidenum">
              <a:rPr lang="nl-NL" smtClean="0"/>
              <a:t>‹nr.›</a:t>
            </a:fld>
            <a:endParaRPr lang="nl-NL"/>
          </a:p>
        </p:txBody>
      </p:sp>
    </p:spTree>
    <p:extLst>
      <p:ext uri="{BB962C8B-B14F-4D97-AF65-F5344CB8AC3E}">
        <p14:creationId xmlns:p14="http://schemas.microsoft.com/office/powerpoint/2010/main" val="1348741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096E34F-5D8B-4058-801A-046A684B511C}"/>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939A3464-D8EB-431A-9784-E6D00D759629}"/>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57C47C93-B78D-4A19-AC58-B218F42A76B6}"/>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4BD28849-EC6C-42D3-9483-276BEF706421}"/>
              </a:ext>
            </a:extLst>
          </p:cNvPr>
          <p:cNvSpPr>
            <a:spLocks noGrp="1"/>
          </p:cNvSpPr>
          <p:nvPr>
            <p:ph type="dt" sz="half" idx="10"/>
          </p:nvPr>
        </p:nvSpPr>
        <p:spPr/>
        <p:txBody>
          <a:bodyPr/>
          <a:lstStyle/>
          <a:p>
            <a:fld id="{C78AB01D-9922-4E83-9028-FB04A81E8FB4}" type="datetimeFigureOut">
              <a:rPr lang="nl-NL" smtClean="0"/>
              <a:t>19-6-2020</a:t>
            </a:fld>
            <a:endParaRPr lang="nl-NL"/>
          </a:p>
        </p:txBody>
      </p:sp>
      <p:sp>
        <p:nvSpPr>
          <p:cNvPr id="6" name="Tijdelijke aanduiding voor voettekst 5">
            <a:extLst>
              <a:ext uri="{FF2B5EF4-FFF2-40B4-BE49-F238E27FC236}">
                <a16:creationId xmlns:a16="http://schemas.microsoft.com/office/drawing/2014/main" id="{D68BC71D-FDDA-4011-BF1C-78D742975617}"/>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4040797C-5716-4A0C-BDF3-C8C5C4890C56}"/>
              </a:ext>
            </a:extLst>
          </p:cNvPr>
          <p:cNvSpPr>
            <a:spLocks noGrp="1"/>
          </p:cNvSpPr>
          <p:nvPr>
            <p:ph type="sldNum" sz="quarter" idx="12"/>
          </p:nvPr>
        </p:nvSpPr>
        <p:spPr/>
        <p:txBody>
          <a:bodyPr/>
          <a:lstStyle/>
          <a:p>
            <a:fld id="{3A2618BB-F089-4F78-AACF-B6E446AE2ED2}" type="slidenum">
              <a:rPr lang="nl-NL" smtClean="0"/>
              <a:t>‹nr.›</a:t>
            </a:fld>
            <a:endParaRPr lang="nl-NL"/>
          </a:p>
        </p:txBody>
      </p:sp>
    </p:spTree>
    <p:extLst>
      <p:ext uri="{BB962C8B-B14F-4D97-AF65-F5344CB8AC3E}">
        <p14:creationId xmlns:p14="http://schemas.microsoft.com/office/powerpoint/2010/main" val="389221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18DBF48-4134-4727-B24A-AEF1CF1B6CED}"/>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ECDFE610-B355-473B-A25D-4C47E32892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C6F98244-68DE-4D4A-8308-DE4DBF6D5B4C}"/>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28498AA2-7C73-4720-B9D5-0ADCBB1ABA4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86FB6384-2217-428B-A79D-4C2FDA06B851}"/>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3D6C42BA-85A5-41C7-8F5F-2B6F66ACFF13}"/>
              </a:ext>
            </a:extLst>
          </p:cNvPr>
          <p:cNvSpPr>
            <a:spLocks noGrp="1"/>
          </p:cNvSpPr>
          <p:nvPr>
            <p:ph type="dt" sz="half" idx="10"/>
          </p:nvPr>
        </p:nvSpPr>
        <p:spPr/>
        <p:txBody>
          <a:bodyPr/>
          <a:lstStyle/>
          <a:p>
            <a:fld id="{C78AB01D-9922-4E83-9028-FB04A81E8FB4}" type="datetimeFigureOut">
              <a:rPr lang="nl-NL" smtClean="0"/>
              <a:t>19-6-2020</a:t>
            </a:fld>
            <a:endParaRPr lang="nl-NL"/>
          </a:p>
        </p:txBody>
      </p:sp>
      <p:sp>
        <p:nvSpPr>
          <p:cNvPr id="8" name="Tijdelijke aanduiding voor voettekst 7">
            <a:extLst>
              <a:ext uri="{FF2B5EF4-FFF2-40B4-BE49-F238E27FC236}">
                <a16:creationId xmlns:a16="http://schemas.microsoft.com/office/drawing/2014/main" id="{C690E200-9563-4092-9522-188A17DC1C28}"/>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DFEB39F0-E146-4310-B7AC-17BEDFFCF7F1}"/>
              </a:ext>
            </a:extLst>
          </p:cNvPr>
          <p:cNvSpPr>
            <a:spLocks noGrp="1"/>
          </p:cNvSpPr>
          <p:nvPr>
            <p:ph type="sldNum" sz="quarter" idx="12"/>
          </p:nvPr>
        </p:nvSpPr>
        <p:spPr/>
        <p:txBody>
          <a:bodyPr/>
          <a:lstStyle/>
          <a:p>
            <a:fld id="{3A2618BB-F089-4F78-AACF-B6E446AE2ED2}" type="slidenum">
              <a:rPr lang="nl-NL" smtClean="0"/>
              <a:t>‹nr.›</a:t>
            </a:fld>
            <a:endParaRPr lang="nl-NL"/>
          </a:p>
        </p:txBody>
      </p:sp>
    </p:spTree>
    <p:extLst>
      <p:ext uri="{BB962C8B-B14F-4D97-AF65-F5344CB8AC3E}">
        <p14:creationId xmlns:p14="http://schemas.microsoft.com/office/powerpoint/2010/main" val="768460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3916F6B-DCAD-4E92-8546-C1E5937B407D}"/>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D99C74BA-2740-46EB-8B3C-FAEAFBEDB6D4}"/>
              </a:ext>
            </a:extLst>
          </p:cNvPr>
          <p:cNvSpPr>
            <a:spLocks noGrp="1"/>
          </p:cNvSpPr>
          <p:nvPr>
            <p:ph type="dt" sz="half" idx="10"/>
          </p:nvPr>
        </p:nvSpPr>
        <p:spPr/>
        <p:txBody>
          <a:bodyPr/>
          <a:lstStyle/>
          <a:p>
            <a:fld id="{C78AB01D-9922-4E83-9028-FB04A81E8FB4}" type="datetimeFigureOut">
              <a:rPr lang="nl-NL" smtClean="0"/>
              <a:t>19-6-2020</a:t>
            </a:fld>
            <a:endParaRPr lang="nl-NL"/>
          </a:p>
        </p:txBody>
      </p:sp>
      <p:sp>
        <p:nvSpPr>
          <p:cNvPr id="4" name="Tijdelijke aanduiding voor voettekst 3">
            <a:extLst>
              <a:ext uri="{FF2B5EF4-FFF2-40B4-BE49-F238E27FC236}">
                <a16:creationId xmlns:a16="http://schemas.microsoft.com/office/drawing/2014/main" id="{ACCF9E5D-CA44-4E86-AA9E-31A00360B9A7}"/>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20522346-F24A-425E-807A-BA0B401717C2}"/>
              </a:ext>
            </a:extLst>
          </p:cNvPr>
          <p:cNvSpPr>
            <a:spLocks noGrp="1"/>
          </p:cNvSpPr>
          <p:nvPr>
            <p:ph type="sldNum" sz="quarter" idx="12"/>
          </p:nvPr>
        </p:nvSpPr>
        <p:spPr/>
        <p:txBody>
          <a:bodyPr/>
          <a:lstStyle/>
          <a:p>
            <a:fld id="{3A2618BB-F089-4F78-AACF-B6E446AE2ED2}" type="slidenum">
              <a:rPr lang="nl-NL" smtClean="0"/>
              <a:t>‹nr.›</a:t>
            </a:fld>
            <a:endParaRPr lang="nl-NL"/>
          </a:p>
        </p:txBody>
      </p:sp>
    </p:spTree>
    <p:extLst>
      <p:ext uri="{BB962C8B-B14F-4D97-AF65-F5344CB8AC3E}">
        <p14:creationId xmlns:p14="http://schemas.microsoft.com/office/powerpoint/2010/main" val="340297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C6198B99-EA1C-48E4-9CA0-3A094C4E2F95}"/>
              </a:ext>
            </a:extLst>
          </p:cNvPr>
          <p:cNvSpPr>
            <a:spLocks noGrp="1"/>
          </p:cNvSpPr>
          <p:nvPr>
            <p:ph type="dt" sz="half" idx="10"/>
          </p:nvPr>
        </p:nvSpPr>
        <p:spPr/>
        <p:txBody>
          <a:bodyPr/>
          <a:lstStyle/>
          <a:p>
            <a:fld id="{C78AB01D-9922-4E83-9028-FB04A81E8FB4}" type="datetimeFigureOut">
              <a:rPr lang="nl-NL" smtClean="0"/>
              <a:t>19-6-2020</a:t>
            </a:fld>
            <a:endParaRPr lang="nl-NL"/>
          </a:p>
        </p:txBody>
      </p:sp>
      <p:sp>
        <p:nvSpPr>
          <p:cNvPr id="3" name="Tijdelijke aanduiding voor voettekst 2">
            <a:extLst>
              <a:ext uri="{FF2B5EF4-FFF2-40B4-BE49-F238E27FC236}">
                <a16:creationId xmlns:a16="http://schemas.microsoft.com/office/drawing/2014/main" id="{DE0C2BE9-32DE-4F6A-8B07-74C249F5EC7C}"/>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B068FAC3-3B44-4C18-BE16-44AAEA1AD4D3}"/>
              </a:ext>
            </a:extLst>
          </p:cNvPr>
          <p:cNvSpPr>
            <a:spLocks noGrp="1"/>
          </p:cNvSpPr>
          <p:nvPr>
            <p:ph type="sldNum" sz="quarter" idx="12"/>
          </p:nvPr>
        </p:nvSpPr>
        <p:spPr/>
        <p:txBody>
          <a:bodyPr/>
          <a:lstStyle/>
          <a:p>
            <a:fld id="{3A2618BB-F089-4F78-AACF-B6E446AE2ED2}" type="slidenum">
              <a:rPr lang="nl-NL" smtClean="0"/>
              <a:t>‹nr.›</a:t>
            </a:fld>
            <a:endParaRPr lang="nl-NL"/>
          </a:p>
        </p:txBody>
      </p:sp>
    </p:spTree>
    <p:extLst>
      <p:ext uri="{BB962C8B-B14F-4D97-AF65-F5344CB8AC3E}">
        <p14:creationId xmlns:p14="http://schemas.microsoft.com/office/powerpoint/2010/main" val="1406238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CDEB9B2-7087-4E14-9333-D5B3E5AD6FA9}"/>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C47C332A-8C56-40AC-89D5-44E1CD32BE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1C046235-E7CC-4982-B974-9563E79EEE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1C58B588-58EA-4598-B18C-4AC3FDFC9766}"/>
              </a:ext>
            </a:extLst>
          </p:cNvPr>
          <p:cNvSpPr>
            <a:spLocks noGrp="1"/>
          </p:cNvSpPr>
          <p:nvPr>
            <p:ph type="dt" sz="half" idx="10"/>
          </p:nvPr>
        </p:nvSpPr>
        <p:spPr/>
        <p:txBody>
          <a:bodyPr/>
          <a:lstStyle/>
          <a:p>
            <a:fld id="{C78AB01D-9922-4E83-9028-FB04A81E8FB4}" type="datetimeFigureOut">
              <a:rPr lang="nl-NL" smtClean="0"/>
              <a:t>19-6-2020</a:t>
            </a:fld>
            <a:endParaRPr lang="nl-NL"/>
          </a:p>
        </p:txBody>
      </p:sp>
      <p:sp>
        <p:nvSpPr>
          <p:cNvPr id="6" name="Tijdelijke aanduiding voor voettekst 5">
            <a:extLst>
              <a:ext uri="{FF2B5EF4-FFF2-40B4-BE49-F238E27FC236}">
                <a16:creationId xmlns:a16="http://schemas.microsoft.com/office/drawing/2014/main" id="{047C54DD-3067-4150-AD66-1110097D970F}"/>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DD967051-B260-46FA-8D94-A2CDD2ABB933}"/>
              </a:ext>
            </a:extLst>
          </p:cNvPr>
          <p:cNvSpPr>
            <a:spLocks noGrp="1"/>
          </p:cNvSpPr>
          <p:nvPr>
            <p:ph type="sldNum" sz="quarter" idx="12"/>
          </p:nvPr>
        </p:nvSpPr>
        <p:spPr/>
        <p:txBody>
          <a:bodyPr/>
          <a:lstStyle/>
          <a:p>
            <a:fld id="{3A2618BB-F089-4F78-AACF-B6E446AE2ED2}" type="slidenum">
              <a:rPr lang="nl-NL" smtClean="0"/>
              <a:t>‹nr.›</a:t>
            </a:fld>
            <a:endParaRPr lang="nl-NL"/>
          </a:p>
        </p:txBody>
      </p:sp>
    </p:spTree>
    <p:extLst>
      <p:ext uri="{BB962C8B-B14F-4D97-AF65-F5344CB8AC3E}">
        <p14:creationId xmlns:p14="http://schemas.microsoft.com/office/powerpoint/2010/main" val="4045563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83E8E3F-A642-4DA7-9F11-3728B829CECC}"/>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A833B890-E6D8-4402-9180-DF62406220F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54FFAF5C-DD5D-4266-A4D8-A06A9F7B49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EED44479-2581-4EC0-8949-761B464588C1}"/>
              </a:ext>
            </a:extLst>
          </p:cNvPr>
          <p:cNvSpPr>
            <a:spLocks noGrp="1"/>
          </p:cNvSpPr>
          <p:nvPr>
            <p:ph type="dt" sz="half" idx="10"/>
          </p:nvPr>
        </p:nvSpPr>
        <p:spPr/>
        <p:txBody>
          <a:bodyPr/>
          <a:lstStyle/>
          <a:p>
            <a:fld id="{C78AB01D-9922-4E83-9028-FB04A81E8FB4}" type="datetimeFigureOut">
              <a:rPr lang="nl-NL" smtClean="0"/>
              <a:t>19-6-2020</a:t>
            </a:fld>
            <a:endParaRPr lang="nl-NL"/>
          </a:p>
        </p:txBody>
      </p:sp>
      <p:sp>
        <p:nvSpPr>
          <p:cNvPr id="6" name="Tijdelijke aanduiding voor voettekst 5">
            <a:extLst>
              <a:ext uri="{FF2B5EF4-FFF2-40B4-BE49-F238E27FC236}">
                <a16:creationId xmlns:a16="http://schemas.microsoft.com/office/drawing/2014/main" id="{D64567EB-4803-4678-BFA0-FC05191387DC}"/>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CFCE62A5-35C8-4C2C-84E0-9C6ED661D641}"/>
              </a:ext>
            </a:extLst>
          </p:cNvPr>
          <p:cNvSpPr>
            <a:spLocks noGrp="1"/>
          </p:cNvSpPr>
          <p:nvPr>
            <p:ph type="sldNum" sz="quarter" idx="12"/>
          </p:nvPr>
        </p:nvSpPr>
        <p:spPr/>
        <p:txBody>
          <a:bodyPr/>
          <a:lstStyle/>
          <a:p>
            <a:fld id="{3A2618BB-F089-4F78-AACF-B6E446AE2ED2}" type="slidenum">
              <a:rPr lang="nl-NL" smtClean="0"/>
              <a:t>‹nr.›</a:t>
            </a:fld>
            <a:endParaRPr lang="nl-NL"/>
          </a:p>
        </p:txBody>
      </p:sp>
    </p:spTree>
    <p:extLst>
      <p:ext uri="{BB962C8B-B14F-4D97-AF65-F5344CB8AC3E}">
        <p14:creationId xmlns:p14="http://schemas.microsoft.com/office/powerpoint/2010/main" val="1712119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BEB8DD17-8566-4054-8533-FE783494CFF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0DC41071-3420-40E5-AEBA-3537923471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BBF3A0AA-7F3C-4B6F-8792-B995258B52B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8AB01D-9922-4E83-9028-FB04A81E8FB4}" type="datetimeFigureOut">
              <a:rPr lang="nl-NL" smtClean="0"/>
              <a:t>19-6-2020</a:t>
            </a:fld>
            <a:endParaRPr lang="nl-NL"/>
          </a:p>
        </p:txBody>
      </p:sp>
      <p:sp>
        <p:nvSpPr>
          <p:cNvPr id="5" name="Tijdelijke aanduiding voor voettekst 4">
            <a:extLst>
              <a:ext uri="{FF2B5EF4-FFF2-40B4-BE49-F238E27FC236}">
                <a16:creationId xmlns:a16="http://schemas.microsoft.com/office/drawing/2014/main" id="{B3FB43B3-77FF-4D57-B00E-33C6D517FC7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EE63AC69-1019-4CFB-AB05-7E34BF1FB0B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2618BB-F089-4F78-AACF-B6E446AE2ED2}" type="slidenum">
              <a:rPr lang="nl-NL" smtClean="0"/>
              <a:t>‹nr.›</a:t>
            </a:fld>
            <a:endParaRPr lang="nl-NL"/>
          </a:p>
        </p:txBody>
      </p:sp>
    </p:spTree>
    <p:extLst>
      <p:ext uri="{BB962C8B-B14F-4D97-AF65-F5344CB8AC3E}">
        <p14:creationId xmlns:p14="http://schemas.microsoft.com/office/powerpoint/2010/main" val="19096080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5434194B-EB56-4062-98C6-CB72F287E3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0022124"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B3746DB1-35A8-422F-9955-4F8E75DBB07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Ondertitel 2">
            <a:extLst>
              <a:ext uri="{FF2B5EF4-FFF2-40B4-BE49-F238E27FC236}">
                <a16:creationId xmlns:a16="http://schemas.microsoft.com/office/drawing/2014/main" id="{9489A098-C999-472C-8D37-79D0D217B76B}"/>
              </a:ext>
            </a:extLst>
          </p:cNvPr>
          <p:cNvSpPr>
            <a:spLocks noGrp="1"/>
          </p:cNvSpPr>
          <p:nvPr>
            <p:ph type="subTitle" idx="1"/>
          </p:nvPr>
        </p:nvSpPr>
        <p:spPr>
          <a:xfrm>
            <a:off x="5445676" y="3753492"/>
            <a:ext cx="5946202" cy="838831"/>
          </a:xfrm>
        </p:spPr>
        <p:txBody>
          <a:bodyPr anchor="b">
            <a:normAutofit/>
          </a:bodyPr>
          <a:lstStyle/>
          <a:p>
            <a:pPr algn="r"/>
            <a:endParaRPr lang="nl-NL" sz="1800" dirty="0">
              <a:solidFill>
                <a:srgbClr val="000000"/>
              </a:solidFill>
            </a:endParaRPr>
          </a:p>
        </p:txBody>
      </p:sp>
      <p:sp>
        <p:nvSpPr>
          <p:cNvPr id="2" name="Titel 1">
            <a:extLst>
              <a:ext uri="{FF2B5EF4-FFF2-40B4-BE49-F238E27FC236}">
                <a16:creationId xmlns:a16="http://schemas.microsoft.com/office/drawing/2014/main" id="{7F0DA19C-B295-43B7-9A4C-D7ECA2A78527}"/>
              </a:ext>
            </a:extLst>
          </p:cNvPr>
          <p:cNvSpPr>
            <a:spLocks noGrp="1"/>
          </p:cNvSpPr>
          <p:nvPr>
            <p:ph type="ctrTitle"/>
          </p:nvPr>
        </p:nvSpPr>
        <p:spPr>
          <a:xfrm>
            <a:off x="5445299" y="4592325"/>
            <a:ext cx="5946579" cy="1514185"/>
          </a:xfrm>
        </p:spPr>
        <p:txBody>
          <a:bodyPr anchor="t">
            <a:normAutofit/>
          </a:bodyPr>
          <a:lstStyle/>
          <a:p>
            <a:pPr algn="r"/>
            <a:r>
              <a:rPr lang="nl-NL" sz="4000" dirty="0">
                <a:solidFill>
                  <a:srgbClr val="000000"/>
                </a:solidFill>
              </a:rPr>
              <a:t>Brandmanual</a:t>
            </a:r>
            <a:br>
              <a:rPr lang="nl-NL" sz="4000" dirty="0">
                <a:solidFill>
                  <a:srgbClr val="000000"/>
                </a:solidFill>
              </a:rPr>
            </a:br>
            <a:r>
              <a:rPr lang="nl-NL" sz="4000" dirty="0">
                <a:solidFill>
                  <a:srgbClr val="000000"/>
                </a:solidFill>
              </a:rPr>
              <a:t>Sounds</a:t>
            </a:r>
          </a:p>
        </p:txBody>
      </p:sp>
      <p:sp>
        <p:nvSpPr>
          <p:cNvPr id="21" name="Freeform 57">
            <a:extLst>
              <a:ext uri="{FF2B5EF4-FFF2-40B4-BE49-F238E27FC236}">
                <a16:creationId xmlns:a16="http://schemas.microsoft.com/office/drawing/2014/main" id="{B817D9AD-5E85-4E85-AC3E-43E24FA91A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580219"/>
            <a:ext cx="4383459" cy="5287256"/>
          </a:xfrm>
          <a:custGeom>
            <a:avLst/>
            <a:gdLst>
              <a:gd name="connsiteX0" fmla="*/ 1504462 w 4383459"/>
              <a:gd name="connsiteY0" fmla="*/ 0 h 5287256"/>
              <a:gd name="connsiteX1" fmla="*/ 4383459 w 4383459"/>
              <a:gd name="connsiteY1" fmla="*/ 2878997 h 5287256"/>
              <a:gd name="connsiteX2" fmla="*/ 3114137 w 4383459"/>
              <a:gd name="connsiteY2" fmla="*/ 5266307 h 5287256"/>
              <a:gd name="connsiteX3" fmla="*/ 3079653 w 4383459"/>
              <a:gd name="connsiteY3" fmla="*/ 5287256 h 5287256"/>
              <a:gd name="connsiteX4" fmla="*/ 0 w 4383459"/>
              <a:gd name="connsiteY4" fmla="*/ 5287256 h 5287256"/>
              <a:gd name="connsiteX5" fmla="*/ 0 w 4383459"/>
              <a:gd name="connsiteY5" fmla="*/ 427769 h 5287256"/>
              <a:gd name="connsiteX6" fmla="*/ 132161 w 4383459"/>
              <a:gd name="connsiteY6" fmla="*/ 347480 h 5287256"/>
              <a:gd name="connsiteX7" fmla="*/ 1504462 w 4383459"/>
              <a:gd name="connsiteY7" fmla="*/ 0 h 52872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383459" h="5287256">
                <a:moveTo>
                  <a:pt x="1504462" y="0"/>
                </a:moveTo>
                <a:cubicBezTo>
                  <a:pt x="3094488" y="0"/>
                  <a:pt x="4383459" y="1288971"/>
                  <a:pt x="4383459" y="2878997"/>
                </a:cubicBezTo>
                <a:cubicBezTo>
                  <a:pt x="4383459" y="3872763"/>
                  <a:pt x="3879955" y="4748930"/>
                  <a:pt x="3114137" y="5266307"/>
                </a:cubicBezTo>
                <a:lnTo>
                  <a:pt x="3079653" y="5287256"/>
                </a:lnTo>
                <a:lnTo>
                  <a:pt x="0" y="5287256"/>
                </a:lnTo>
                <a:lnTo>
                  <a:pt x="0" y="427769"/>
                </a:lnTo>
                <a:lnTo>
                  <a:pt x="132161" y="347480"/>
                </a:lnTo>
                <a:cubicBezTo>
                  <a:pt x="540096" y="125876"/>
                  <a:pt x="1007579" y="0"/>
                  <a:pt x="1504462"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Shape 22">
            <a:extLst>
              <a:ext uri="{FF2B5EF4-FFF2-40B4-BE49-F238E27FC236}">
                <a16:creationId xmlns:a16="http://schemas.microsoft.com/office/drawing/2014/main" id="{F0810290-E788-4DE3-B716-DBE58CC6A8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12946" y="0"/>
            <a:ext cx="4185112" cy="3170097"/>
          </a:xfrm>
          <a:custGeom>
            <a:avLst/>
            <a:gdLst>
              <a:gd name="connsiteX0" fmla="*/ 301225 w 4185112"/>
              <a:gd name="connsiteY0" fmla="*/ 0 h 3170097"/>
              <a:gd name="connsiteX1" fmla="*/ 3883887 w 4185112"/>
              <a:gd name="connsiteY1" fmla="*/ 0 h 3170097"/>
              <a:gd name="connsiteX2" fmla="*/ 3932552 w 4185112"/>
              <a:gd name="connsiteY2" fmla="*/ 80105 h 3170097"/>
              <a:gd name="connsiteX3" fmla="*/ 4185112 w 4185112"/>
              <a:gd name="connsiteY3" fmla="*/ 1077541 h 3170097"/>
              <a:gd name="connsiteX4" fmla="*/ 2092556 w 4185112"/>
              <a:gd name="connsiteY4" fmla="*/ 3170097 h 3170097"/>
              <a:gd name="connsiteX5" fmla="*/ 0 w 4185112"/>
              <a:gd name="connsiteY5" fmla="*/ 1077541 h 3170097"/>
              <a:gd name="connsiteX6" fmla="*/ 252561 w 4185112"/>
              <a:gd name="connsiteY6" fmla="*/ 80105 h 3170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85112" h="3170097">
                <a:moveTo>
                  <a:pt x="301225" y="0"/>
                </a:moveTo>
                <a:lnTo>
                  <a:pt x="3883887" y="0"/>
                </a:lnTo>
                <a:lnTo>
                  <a:pt x="3932552" y="80105"/>
                </a:lnTo>
                <a:cubicBezTo>
                  <a:pt x="4093621" y="376606"/>
                  <a:pt x="4185112" y="716389"/>
                  <a:pt x="4185112" y="1077541"/>
                </a:cubicBezTo>
                <a:cubicBezTo>
                  <a:pt x="4185112" y="2233228"/>
                  <a:pt x="3248243" y="3170097"/>
                  <a:pt x="2092556" y="3170097"/>
                </a:cubicBezTo>
                <a:cubicBezTo>
                  <a:pt x="936869" y="3170097"/>
                  <a:pt x="0" y="2233228"/>
                  <a:pt x="0" y="1077541"/>
                </a:cubicBezTo>
                <a:cubicBezTo>
                  <a:pt x="0" y="716389"/>
                  <a:pt x="91491" y="376606"/>
                  <a:pt x="252561" y="80105"/>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2" name="Afbeelding 11" descr="Afbeelding met klok&#10;&#10;Automatisch gegenereerde beschrijving">
            <a:extLst>
              <a:ext uri="{FF2B5EF4-FFF2-40B4-BE49-F238E27FC236}">
                <a16:creationId xmlns:a16="http://schemas.microsoft.com/office/drawing/2014/main" id="{271ADD85-D896-4300-B926-E881FAC611F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11956" y="228600"/>
            <a:ext cx="2567526" cy="2066859"/>
          </a:xfrm>
          <a:prstGeom prst="rect">
            <a:avLst/>
          </a:prstGeom>
        </p:spPr>
      </p:pic>
      <p:pic>
        <p:nvPicPr>
          <p:cNvPr id="5" name="Afbeelding 4">
            <a:extLst>
              <a:ext uri="{FF2B5EF4-FFF2-40B4-BE49-F238E27FC236}">
                <a16:creationId xmlns:a16="http://schemas.microsoft.com/office/drawing/2014/main" id="{8BF32123-1E53-46ED-870F-2FC42F306A2C}"/>
              </a:ext>
            </a:extLst>
          </p:cNvPr>
          <p:cNvPicPr>
            <a:picLocks noChangeAspect="1"/>
          </p:cNvPicPr>
          <p:nvPr/>
        </p:nvPicPr>
        <p:blipFill>
          <a:blip r:embed="rId4"/>
          <a:stretch>
            <a:fillRect/>
          </a:stretch>
        </p:blipFill>
        <p:spPr>
          <a:xfrm>
            <a:off x="323181" y="2957795"/>
            <a:ext cx="3163437" cy="2925909"/>
          </a:xfrm>
          <a:prstGeom prst="rect">
            <a:avLst/>
          </a:prstGeom>
        </p:spPr>
      </p:pic>
    </p:spTree>
    <p:extLst>
      <p:ext uri="{BB962C8B-B14F-4D97-AF65-F5344CB8AC3E}">
        <p14:creationId xmlns:p14="http://schemas.microsoft.com/office/powerpoint/2010/main" val="2168580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201CC55D-ED54-4C5C-95E6-10947BD11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Afbeelding 5" descr="Afbeelding met klok&#10;&#10;Automatisch gegenereerde beschrijving">
            <a:extLst>
              <a:ext uri="{FF2B5EF4-FFF2-40B4-BE49-F238E27FC236}">
                <a16:creationId xmlns:a16="http://schemas.microsoft.com/office/drawing/2014/main" id="{AE588094-3A73-40ED-81BD-4E7E73731529}"/>
              </a:ext>
            </a:extLst>
          </p:cNvPr>
          <p:cNvPicPr>
            <a:picLocks noChangeAspect="1"/>
          </p:cNvPicPr>
          <p:nvPr/>
        </p:nvPicPr>
        <p:blipFill rotWithShape="1">
          <a:blip r:embed="rId2">
            <a:extLst>
              <a:ext uri="{28A0092B-C50C-407E-A947-70E740481C1C}">
                <a14:useLocalDpi xmlns:a14="http://schemas.microsoft.com/office/drawing/2010/main" val="0"/>
              </a:ext>
            </a:extLst>
          </a:blip>
          <a:srcRect l="9122" r="7835" b="-1"/>
          <a:stretch/>
        </p:blipFill>
        <p:spPr>
          <a:xfrm>
            <a:off x="5977788" y="799352"/>
            <a:ext cx="5425410" cy="5259296"/>
          </a:xfrm>
          <a:prstGeom prst="rect">
            <a:avLst/>
          </a:prstGeom>
        </p:spPr>
      </p:pic>
      <p:sp>
        <p:nvSpPr>
          <p:cNvPr id="2" name="Titel 1">
            <a:extLst>
              <a:ext uri="{FF2B5EF4-FFF2-40B4-BE49-F238E27FC236}">
                <a16:creationId xmlns:a16="http://schemas.microsoft.com/office/drawing/2014/main" id="{2403BDF5-D1B8-40DF-BA3A-A44EB1109751}"/>
              </a:ext>
            </a:extLst>
          </p:cNvPr>
          <p:cNvSpPr>
            <a:spLocks noGrp="1"/>
          </p:cNvSpPr>
          <p:nvPr>
            <p:ph type="title"/>
          </p:nvPr>
        </p:nvSpPr>
        <p:spPr>
          <a:xfrm>
            <a:off x="589560" y="856180"/>
            <a:ext cx="4560584" cy="1128068"/>
          </a:xfrm>
        </p:spPr>
        <p:txBody>
          <a:bodyPr anchor="ctr">
            <a:normAutofit/>
          </a:bodyPr>
          <a:lstStyle/>
          <a:p>
            <a:r>
              <a:rPr lang="nl-NL" sz="4000"/>
              <a:t>Inhoudsopgave</a:t>
            </a:r>
          </a:p>
        </p:txBody>
      </p:sp>
      <p:grpSp>
        <p:nvGrpSpPr>
          <p:cNvPr id="13" name="Group 12">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14" name="Rectangle 13">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Rectangle 16">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5085" y="2090569"/>
            <a:ext cx="429768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2">
            <a:extLst>
              <a:ext uri="{FF2B5EF4-FFF2-40B4-BE49-F238E27FC236}">
                <a16:creationId xmlns:a16="http://schemas.microsoft.com/office/drawing/2014/main" id="{7D63E261-ABA0-4A47-A8F2-5D4ADC1D77DD}"/>
              </a:ext>
            </a:extLst>
          </p:cNvPr>
          <p:cNvSpPr>
            <a:spLocks noGrp="1" noChangeArrowheads="1"/>
          </p:cNvSpPr>
          <p:nvPr>
            <p:ph idx="1"/>
          </p:nvPr>
        </p:nvSpPr>
        <p:spPr bwMode="auto">
          <a:xfrm>
            <a:off x="590719" y="2330505"/>
            <a:ext cx="4559425" cy="3979585"/>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0" rIns="91440" bIns="0" numCol="1" anchor="ctr" anchorCtr="0" compatLnSpc="1">
            <a:prstTxWarp prst="textNoShape">
              <a:avLst/>
            </a:prstTxWarp>
            <a:norm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spcBef>
                <a:spcPct val="0"/>
              </a:spcBef>
              <a:spcAft>
                <a:spcPts val="600"/>
              </a:spcAft>
              <a:buClrTx/>
              <a:buSzTx/>
              <a:buFontTx/>
              <a:buNone/>
              <a:tabLst/>
            </a:pPr>
            <a:endParaRPr kumimoji="0" lang="nl-NL" altLang="nl-NL" sz="2000" b="0" i="0" u="none" strike="noStrike" cap="none" normalizeH="0" baseline="0" dirty="0">
              <a:ln>
                <a:noFill/>
              </a:ln>
              <a:effectLst/>
              <a:latin typeface="+mn-lt"/>
            </a:endParaRPr>
          </a:p>
          <a:p>
            <a:pPr marL="0" marR="0" lvl="0" indent="0" defTabSz="914400" rtl="0" eaLnBrk="0" fontAlgn="base" latinLnBrk="0" hangingPunct="0">
              <a:spcBef>
                <a:spcPct val="0"/>
              </a:spcBef>
              <a:spcAft>
                <a:spcPts val="600"/>
              </a:spcAft>
              <a:buClrTx/>
              <a:buSzTx/>
              <a:buFontTx/>
              <a:buAutoNum type="arabicPeriod"/>
              <a:tabLst/>
            </a:pPr>
            <a:r>
              <a:rPr kumimoji="0" lang="nl-NL" altLang="nl-NL" sz="2000" b="1" i="0" u="none" strike="noStrike" cap="none" normalizeH="0" baseline="0" dirty="0">
                <a:ln>
                  <a:noFill/>
                </a:ln>
                <a:effectLst/>
                <a:latin typeface="+mn-lt"/>
                <a:cs typeface="Calibri" panose="020F0502020204030204" pitchFamily="34" charset="0"/>
              </a:rPr>
              <a:t>Merkvisie</a:t>
            </a:r>
            <a:r>
              <a:rPr kumimoji="0" lang="nl-NL" altLang="nl-NL" sz="2000" b="0" i="0" u="none" strike="noStrike" cap="none" normalizeH="0" baseline="0" dirty="0">
                <a:ln>
                  <a:noFill/>
                </a:ln>
                <a:effectLst/>
                <a:latin typeface="+mn-lt"/>
                <a:cs typeface="Calibri" panose="020F0502020204030204" pitchFamily="34" charset="0"/>
              </a:rPr>
              <a:t>:</a:t>
            </a:r>
          </a:p>
          <a:p>
            <a:pPr marL="0" marR="0" lvl="0" indent="0" defTabSz="914400" rtl="0" eaLnBrk="0" fontAlgn="base" latinLnBrk="0" hangingPunct="0">
              <a:spcBef>
                <a:spcPct val="0"/>
              </a:spcBef>
              <a:spcAft>
                <a:spcPts val="600"/>
              </a:spcAft>
              <a:buClrTx/>
              <a:buSzTx/>
              <a:buFontTx/>
              <a:buAutoNum type="arabicPeriod" startAt="2"/>
              <a:tabLst/>
            </a:pPr>
            <a:r>
              <a:rPr kumimoji="0" lang="nl-NL" altLang="nl-NL" sz="2000" b="1" i="0" u="none" strike="noStrike" cap="none" normalizeH="0" baseline="0" dirty="0">
                <a:ln>
                  <a:noFill/>
                </a:ln>
                <a:effectLst/>
                <a:latin typeface="+mn-lt"/>
                <a:cs typeface="Calibri" panose="020F0502020204030204" pitchFamily="34" charset="0"/>
              </a:rPr>
              <a:t>Merkwaarden</a:t>
            </a:r>
            <a:r>
              <a:rPr kumimoji="0" lang="nl-NL" altLang="nl-NL" sz="2000" b="0" i="0" u="none" strike="noStrike" cap="none" normalizeH="0" baseline="0" dirty="0">
                <a:ln>
                  <a:noFill/>
                </a:ln>
                <a:effectLst/>
                <a:latin typeface="+mn-lt"/>
                <a:cs typeface="Calibri" panose="020F0502020204030204" pitchFamily="34" charset="0"/>
              </a:rPr>
              <a:t>:</a:t>
            </a:r>
          </a:p>
          <a:p>
            <a:pPr marL="0" marR="0" lvl="0" indent="0" defTabSz="914400" rtl="0" eaLnBrk="0" fontAlgn="base" latinLnBrk="0" hangingPunct="0">
              <a:spcBef>
                <a:spcPct val="0"/>
              </a:spcBef>
              <a:spcAft>
                <a:spcPts val="600"/>
              </a:spcAft>
              <a:buClrTx/>
              <a:buSzTx/>
              <a:buFontTx/>
              <a:buAutoNum type="arabicPeriod" startAt="3"/>
              <a:tabLst/>
            </a:pPr>
            <a:r>
              <a:rPr kumimoji="0" lang="nl-NL" altLang="nl-NL" sz="2000" b="1" i="0" u="none" strike="noStrike" cap="none" normalizeH="0" baseline="0" dirty="0">
                <a:ln>
                  <a:noFill/>
                </a:ln>
                <a:effectLst/>
                <a:latin typeface="+mn-lt"/>
                <a:cs typeface="Calibri" panose="020F0502020204030204" pitchFamily="34" charset="0"/>
              </a:rPr>
              <a:t>Merknaam</a:t>
            </a:r>
            <a:endParaRPr kumimoji="0" lang="nl-NL" altLang="nl-NL" sz="2000" b="0" i="0" u="none" strike="noStrike" cap="none" normalizeH="0" baseline="0" dirty="0">
              <a:ln>
                <a:noFill/>
              </a:ln>
              <a:effectLst/>
              <a:latin typeface="+mn-lt"/>
              <a:cs typeface="Calibri" panose="020F0502020204030204" pitchFamily="34" charset="0"/>
            </a:endParaRPr>
          </a:p>
          <a:p>
            <a:pPr marL="0" marR="0" lvl="0" indent="0" defTabSz="914400" rtl="0" eaLnBrk="0" fontAlgn="base" latinLnBrk="0" hangingPunct="0">
              <a:spcBef>
                <a:spcPct val="0"/>
              </a:spcBef>
              <a:spcAft>
                <a:spcPts val="600"/>
              </a:spcAft>
              <a:buClrTx/>
              <a:buSzTx/>
              <a:buFontTx/>
              <a:buAutoNum type="arabicPeriod" startAt="4"/>
              <a:tabLst/>
            </a:pPr>
            <a:r>
              <a:rPr kumimoji="0" lang="nl-NL" altLang="nl-NL" sz="2000" b="1" i="0" u="none" strike="noStrike" cap="none" normalizeH="0" baseline="0" dirty="0">
                <a:ln>
                  <a:noFill/>
                </a:ln>
                <a:effectLst/>
                <a:latin typeface="+mn-lt"/>
                <a:cs typeface="Calibri" panose="020F0502020204030204" pitchFamily="34" charset="0"/>
              </a:rPr>
              <a:t>Beeldmerk</a:t>
            </a:r>
            <a:endParaRPr kumimoji="0" lang="nl-NL" altLang="nl-NL" sz="2000" b="0" i="0" u="none" strike="noStrike" cap="none" normalizeH="0" baseline="0" dirty="0">
              <a:ln>
                <a:noFill/>
              </a:ln>
              <a:effectLst/>
              <a:latin typeface="+mn-lt"/>
              <a:cs typeface="Calibri" panose="020F0502020204030204" pitchFamily="34" charset="0"/>
            </a:endParaRPr>
          </a:p>
          <a:p>
            <a:pPr marL="0" marR="0" lvl="0" indent="0" defTabSz="914400" rtl="0" eaLnBrk="0" fontAlgn="base" latinLnBrk="0" hangingPunct="0">
              <a:spcBef>
                <a:spcPct val="0"/>
              </a:spcBef>
              <a:spcAft>
                <a:spcPts val="600"/>
              </a:spcAft>
              <a:buClrTx/>
              <a:buSzTx/>
              <a:buFontTx/>
              <a:buAutoNum type="arabicPeriod" startAt="5"/>
              <a:tabLst/>
            </a:pPr>
            <a:r>
              <a:rPr kumimoji="0" lang="nl-NL" altLang="nl-NL" sz="2000" b="1" i="0" u="none" strike="noStrike" cap="none" normalizeH="0" baseline="0" dirty="0">
                <a:ln>
                  <a:noFill/>
                </a:ln>
                <a:effectLst/>
                <a:latin typeface="+mn-lt"/>
                <a:cs typeface="Calibri" panose="020F0502020204030204" pitchFamily="34" charset="0"/>
              </a:rPr>
              <a:t>Gebruik van het beeldmerk</a:t>
            </a:r>
          </a:p>
          <a:p>
            <a:pPr marL="0" marR="0" lvl="0" indent="0" defTabSz="914400" rtl="0" eaLnBrk="0" fontAlgn="base" latinLnBrk="0" hangingPunct="0">
              <a:spcBef>
                <a:spcPct val="0"/>
              </a:spcBef>
              <a:spcAft>
                <a:spcPts val="600"/>
              </a:spcAft>
              <a:buClrTx/>
              <a:buSzTx/>
              <a:buFontTx/>
              <a:buAutoNum type="arabicPeriod" startAt="5"/>
              <a:tabLst/>
            </a:pPr>
            <a:r>
              <a:rPr kumimoji="0" lang="nl-NL" altLang="nl-NL" sz="2000" b="1" i="0" u="none" strike="noStrike" cap="none" normalizeH="0" baseline="0" dirty="0">
                <a:ln>
                  <a:noFill/>
                </a:ln>
                <a:effectLst/>
                <a:latin typeface="+mn-lt"/>
                <a:cs typeface="Calibri" panose="020F0502020204030204" pitchFamily="34" charset="0"/>
              </a:rPr>
              <a:t>Schrijfstijl en lettertype</a:t>
            </a:r>
          </a:p>
          <a:p>
            <a:pPr marL="0" marR="0" lvl="0" indent="0" defTabSz="914400" rtl="0" eaLnBrk="0" fontAlgn="base" latinLnBrk="0" hangingPunct="0">
              <a:spcBef>
                <a:spcPct val="0"/>
              </a:spcBef>
              <a:spcAft>
                <a:spcPts val="600"/>
              </a:spcAft>
              <a:buClrTx/>
              <a:buSzTx/>
              <a:buFontTx/>
              <a:buAutoNum type="arabicPeriod" startAt="5"/>
              <a:tabLst/>
            </a:pPr>
            <a:r>
              <a:rPr kumimoji="0" lang="nl-NL" altLang="nl-NL" sz="2000" b="1" i="0" u="none" strike="noStrike" cap="none" normalizeH="0" baseline="0" dirty="0">
                <a:ln>
                  <a:noFill/>
                </a:ln>
                <a:effectLst/>
                <a:latin typeface="+mn-lt"/>
                <a:cs typeface="Calibri" panose="020F0502020204030204" pitchFamily="34" charset="0"/>
              </a:rPr>
              <a:t>Visuele communicatie</a:t>
            </a:r>
            <a:endParaRPr kumimoji="0" lang="nl-NL" altLang="nl-NL" sz="2000" b="0" i="0" u="none" strike="noStrike" cap="none" normalizeH="0" baseline="0" dirty="0">
              <a:ln>
                <a:noFill/>
              </a:ln>
              <a:effectLst/>
              <a:latin typeface="Arial" panose="020B0604020202020204" pitchFamily="34" charset="0"/>
            </a:endParaRPr>
          </a:p>
        </p:txBody>
      </p:sp>
      <p:sp>
        <p:nvSpPr>
          <p:cNvPr id="19" name="Rectangle 18">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513853"/>
            <a:ext cx="6009366" cy="5834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Afbeelding 15" descr="Afbeelding met klok&#10;&#10;Automatisch gegenereerde beschrijving">
            <a:extLst>
              <a:ext uri="{FF2B5EF4-FFF2-40B4-BE49-F238E27FC236}">
                <a16:creationId xmlns:a16="http://schemas.microsoft.com/office/drawing/2014/main" id="{5E485B1C-047B-4C55-9865-E527B83EB31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95880" y="1420213"/>
            <a:ext cx="4989225" cy="4016937"/>
          </a:xfrm>
          <a:prstGeom prst="rect">
            <a:avLst/>
          </a:prstGeom>
        </p:spPr>
      </p:pic>
    </p:spTree>
    <p:extLst>
      <p:ext uri="{BB962C8B-B14F-4D97-AF65-F5344CB8AC3E}">
        <p14:creationId xmlns:p14="http://schemas.microsoft.com/office/powerpoint/2010/main" val="17823324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E42565C-E3CC-4EF0-8093-88FCC788A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2F429C4-ABC9-46FC-818A-B5429CDE4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270325" y="3369273"/>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CEF98E4-3709-4952-8F42-2305CCE34F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374475" y="1040470"/>
            <a:ext cx="6858003" cy="477704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F10BCCF5-D685-47FF-B675-647EAEB72C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7914" y="857786"/>
            <a:ext cx="8027347" cy="520893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8A5FE873-5876-4955-AF26-C9197CA4DBC6}"/>
              </a:ext>
            </a:extLst>
          </p:cNvPr>
          <p:cNvSpPr>
            <a:spLocks noGrp="1"/>
          </p:cNvSpPr>
          <p:nvPr>
            <p:ph type="title"/>
          </p:nvPr>
        </p:nvSpPr>
        <p:spPr>
          <a:xfrm>
            <a:off x="879620" y="1471351"/>
            <a:ext cx="7108911" cy="4016621"/>
          </a:xfrm>
        </p:spPr>
        <p:txBody>
          <a:bodyPr vert="horz" lIns="91440" tIns="45720" rIns="91440" bIns="45720" rtlCol="0" anchor="ctr">
            <a:normAutofit/>
          </a:bodyPr>
          <a:lstStyle/>
          <a:p>
            <a:r>
              <a:rPr lang="en-US" sz="4000" kern="1200" dirty="0" err="1">
                <a:solidFill>
                  <a:schemeClr val="tx1"/>
                </a:solidFill>
                <a:latin typeface="+mj-lt"/>
                <a:ea typeface="+mj-ea"/>
                <a:cs typeface="+mj-cs"/>
              </a:rPr>
              <a:t>Merkvisie</a:t>
            </a:r>
            <a:br>
              <a:rPr lang="en-US" sz="6600" kern="1200" dirty="0">
                <a:solidFill>
                  <a:schemeClr val="tx1"/>
                </a:solidFill>
                <a:latin typeface="+mj-lt"/>
                <a:ea typeface="+mj-ea"/>
                <a:cs typeface="+mj-cs"/>
              </a:rPr>
            </a:br>
            <a:r>
              <a:rPr lang="nl-NL" sz="2000" kern="1200" dirty="0">
                <a:solidFill>
                  <a:schemeClr val="tx1"/>
                </a:solidFill>
                <a:latin typeface="+mj-lt"/>
                <a:ea typeface="+mj-ea"/>
                <a:cs typeface="+mj-cs"/>
              </a:rPr>
              <a:t>Het</a:t>
            </a:r>
            <a:r>
              <a:rPr lang="nl-NL" sz="2000" dirty="0"/>
              <a:t> merk Sounds staat voor eenvoud, hoge kwaliteit en vernieuwing. Ons doel is om nog meer gebruikersgemak uit de producten te halen. Dit doen we door goed naar consumenten te luisteren. De producten moeten een strak en simpel design hebben en er moet van hoge kwaliteit aan materialen gebruikt worden.</a:t>
            </a:r>
            <a:br>
              <a:rPr lang="nl-NL" dirty="0"/>
            </a:br>
            <a:endParaRPr lang="en-US" sz="6600" kern="1200" dirty="0">
              <a:solidFill>
                <a:schemeClr val="tx1"/>
              </a:solidFill>
              <a:latin typeface="+mj-lt"/>
              <a:ea typeface="+mj-ea"/>
              <a:cs typeface="+mj-cs"/>
            </a:endParaRPr>
          </a:p>
        </p:txBody>
      </p:sp>
      <p:sp>
        <p:nvSpPr>
          <p:cNvPr id="16" name="Rectangle 15">
            <a:extLst>
              <a:ext uri="{FF2B5EF4-FFF2-40B4-BE49-F238E27FC236}">
                <a16:creationId xmlns:a16="http://schemas.microsoft.com/office/drawing/2014/main" id="{B0EE8A42-107A-4D4C-8D56-BBAE95C7FC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524009" y="3366125"/>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641778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E42565C-E3CC-4EF0-8093-88FCC788A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2F429C4-ABC9-46FC-818A-B5429CDE4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270325" y="3369273"/>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CEF98E4-3709-4952-8F42-2305CCE34F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374475" y="1040470"/>
            <a:ext cx="6858003" cy="477704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F10BCCF5-D685-47FF-B675-647EAEB72C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7914" y="857786"/>
            <a:ext cx="8027347" cy="520893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19CE7EC3-ECCC-45D9-8C11-C2E6A2CCE5A9}"/>
              </a:ext>
            </a:extLst>
          </p:cNvPr>
          <p:cNvSpPr>
            <a:spLocks noGrp="1"/>
          </p:cNvSpPr>
          <p:nvPr>
            <p:ph type="title"/>
          </p:nvPr>
        </p:nvSpPr>
        <p:spPr>
          <a:xfrm>
            <a:off x="879620" y="1471351"/>
            <a:ext cx="7108911" cy="4016621"/>
          </a:xfrm>
        </p:spPr>
        <p:txBody>
          <a:bodyPr vert="horz" lIns="91440" tIns="45720" rIns="91440" bIns="45720" rtlCol="0" anchor="ctr">
            <a:noAutofit/>
          </a:bodyPr>
          <a:lstStyle/>
          <a:p>
            <a:r>
              <a:rPr lang="en-US" sz="3600" kern="1200" dirty="0" err="1">
                <a:solidFill>
                  <a:schemeClr val="tx1"/>
                </a:solidFill>
                <a:latin typeface="+mj-lt"/>
                <a:ea typeface="+mj-ea"/>
                <a:cs typeface="+mj-cs"/>
              </a:rPr>
              <a:t>Merkwaarden</a:t>
            </a:r>
            <a:br>
              <a:rPr lang="en-US" sz="1800" kern="1200" dirty="0">
                <a:solidFill>
                  <a:schemeClr val="tx1"/>
                </a:solidFill>
                <a:latin typeface="+mj-lt"/>
                <a:ea typeface="+mj-ea"/>
                <a:cs typeface="+mj-cs"/>
              </a:rPr>
            </a:br>
            <a:r>
              <a:rPr lang="nl-NL" sz="1800" b="1" dirty="0"/>
              <a:t>Kwaliteit</a:t>
            </a:r>
            <a:r>
              <a:rPr lang="nl-NL" sz="1800" dirty="0"/>
              <a:t>: </a:t>
            </a:r>
            <a:br>
              <a:rPr lang="nl-NL" sz="1800" dirty="0"/>
            </a:br>
            <a:r>
              <a:rPr lang="nl-NL" sz="1800" dirty="0"/>
              <a:t>Kwaliteit staat bij Sounds op nummer 1 de consument koopt niet graag snel nieuwe producten. Het product moet daarom ook van hoge kwaliteit gemaakt zijn om zo nog langer van de producten te kunnen genieten.</a:t>
            </a:r>
            <a:br>
              <a:rPr lang="nl-NL" sz="1800" dirty="0"/>
            </a:br>
            <a:r>
              <a:rPr lang="nl-NL" sz="1800" b="1" dirty="0"/>
              <a:t>Communicatie</a:t>
            </a:r>
            <a:r>
              <a:rPr lang="nl-NL" sz="1800" dirty="0"/>
              <a:t>: </a:t>
            </a:r>
            <a:br>
              <a:rPr lang="nl-NL" sz="1800" dirty="0"/>
            </a:br>
            <a:r>
              <a:rPr lang="nl-NL" sz="1800" dirty="0"/>
              <a:t>Het is voor ons erg belangrijk om goed naar de consument te luisteren wat zij echt willen in een product. Door goed naar de consument te luisteren kunnen bepaalde eisen en problemen van gebruikservaringen er toe doen tot een beter product. </a:t>
            </a:r>
            <a:br>
              <a:rPr lang="nl-NL" sz="1800" dirty="0"/>
            </a:br>
            <a:r>
              <a:rPr lang="nl-NL" sz="1800" b="1" dirty="0"/>
              <a:t>Vernieuwing</a:t>
            </a:r>
            <a:r>
              <a:rPr lang="nl-NL" sz="1800" dirty="0"/>
              <a:t>: </a:t>
            </a:r>
            <a:br>
              <a:rPr lang="nl-NL" sz="1800" dirty="0"/>
            </a:br>
            <a:r>
              <a:rPr lang="nl-NL" sz="1800" dirty="0"/>
              <a:t>Wij zullen altijd bezig om te kijken hoe we de producten in gebruiksgemak en in kwaliteit kunnen verbeteren. Zodat de klant nog meer tevreden is met het product dat zij binnen krijgen.</a:t>
            </a:r>
            <a:br>
              <a:rPr lang="nl-NL" sz="1800" dirty="0"/>
            </a:br>
            <a:r>
              <a:rPr lang="nl-NL" sz="1800" b="1" dirty="0"/>
              <a:t>Eenvoud</a:t>
            </a:r>
            <a:r>
              <a:rPr lang="nl-NL" sz="1800" dirty="0"/>
              <a:t>: Het product moet er strak uitzien. Ook moet de consument door het simpele design makkelijk het product bedienen zonder veel uitleg nodig te hebben.</a:t>
            </a:r>
            <a:br>
              <a:rPr lang="nl-NL" sz="1800" dirty="0"/>
            </a:br>
            <a:endParaRPr lang="en-US" sz="1800" kern="1200" dirty="0">
              <a:solidFill>
                <a:schemeClr val="tx1"/>
              </a:solidFill>
              <a:latin typeface="+mj-lt"/>
              <a:ea typeface="+mj-ea"/>
              <a:cs typeface="+mj-cs"/>
            </a:endParaRPr>
          </a:p>
        </p:txBody>
      </p:sp>
      <p:sp>
        <p:nvSpPr>
          <p:cNvPr id="16" name="Rectangle 15">
            <a:extLst>
              <a:ext uri="{FF2B5EF4-FFF2-40B4-BE49-F238E27FC236}">
                <a16:creationId xmlns:a16="http://schemas.microsoft.com/office/drawing/2014/main" id="{B0EE8A42-107A-4D4C-8D56-BBAE95C7FC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524009" y="3366125"/>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679152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E42565C-E3CC-4EF0-8093-88FCC788A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2F429C4-ABC9-46FC-818A-B5429CDE4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270325" y="3369273"/>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CEF98E4-3709-4952-8F42-2305CCE34F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374475" y="1040470"/>
            <a:ext cx="6858003" cy="477704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F10BCCF5-D685-47FF-B675-647EAEB72C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7914" y="857786"/>
            <a:ext cx="8027347" cy="520893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E0473A08-64E2-4E77-BDF4-F3EE24ACEEA5}"/>
              </a:ext>
            </a:extLst>
          </p:cNvPr>
          <p:cNvSpPr>
            <a:spLocks noGrp="1"/>
          </p:cNvSpPr>
          <p:nvPr>
            <p:ph type="title"/>
          </p:nvPr>
        </p:nvSpPr>
        <p:spPr>
          <a:xfrm>
            <a:off x="879620" y="1471351"/>
            <a:ext cx="7108911" cy="4016621"/>
          </a:xfrm>
        </p:spPr>
        <p:txBody>
          <a:bodyPr vert="horz" lIns="91440" tIns="45720" rIns="91440" bIns="45720" rtlCol="0" anchor="ctr">
            <a:normAutofit fontScale="90000"/>
          </a:bodyPr>
          <a:lstStyle/>
          <a:p>
            <a:r>
              <a:rPr lang="en-US" sz="6600" kern="1200" dirty="0" err="1">
                <a:solidFill>
                  <a:schemeClr val="tx1"/>
                </a:solidFill>
                <a:latin typeface="+mj-lt"/>
                <a:ea typeface="+mj-ea"/>
                <a:cs typeface="+mj-cs"/>
              </a:rPr>
              <a:t>Merknaam</a:t>
            </a:r>
            <a:br>
              <a:rPr lang="en-US" sz="6600" kern="1200" dirty="0">
                <a:solidFill>
                  <a:schemeClr val="tx1"/>
                </a:solidFill>
                <a:latin typeface="+mj-lt"/>
                <a:ea typeface="+mj-ea"/>
                <a:cs typeface="+mj-cs"/>
              </a:rPr>
            </a:br>
            <a:r>
              <a:rPr lang="nl-NL" sz="2000" kern="1200" dirty="0">
                <a:solidFill>
                  <a:schemeClr val="tx1"/>
                </a:solidFill>
                <a:latin typeface="+mj-lt"/>
                <a:ea typeface="+mj-ea"/>
                <a:cs typeface="+mj-cs"/>
              </a:rPr>
              <a:t>het</a:t>
            </a:r>
            <a:r>
              <a:rPr lang="nl-NL" sz="2000" dirty="0"/>
              <a:t> merknaam Sounds komt letterlijk van de Nederlandse vertaling geluiden af. </a:t>
            </a:r>
            <a:br>
              <a:rPr lang="nl-NL" sz="2000" dirty="0"/>
            </a:br>
            <a:r>
              <a:rPr lang="nl-NL" sz="2000" dirty="0"/>
              <a:t>Ik heb voor deze merknaam gekozen omdat:</a:t>
            </a:r>
            <a:br>
              <a:rPr lang="nl-NL" sz="2000" dirty="0"/>
            </a:br>
            <a:r>
              <a:rPr lang="nl-NL" sz="2000" dirty="0"/>
              <a:t>Het een makkelijk woord is om te onthouden</a:t>
            </a:r>
            <a:br>
              <a:rPr lang="nl-NL" sz="2000" dirty="0"/>
            </a:br>
            <a:r>
              <a:rPr lang="nl-NL" sz="2000" dirty="0"/>
              <a:t>Geluid alles met een koptelefoon te maken heeft </a:t>
            </a:r>
            <a:br>
              <a:rPr lang="nl-NL" sz="2000" dirty="0"/>
            </a:br>
            <a:r>
              <a:rPr lang="nl-NL" sz="2000" dirty="0"/>
              <a:t>Het een strakke en moderne uitstraling geeft.</a:t>
            </a:r>
            <a:br>
              <a:rPr lang="nl-NL" sz="2000" dirty="0"/>
            </a:br>
            <a:r>
              <a:rPr lang="nl-NL" sz="2000" dirty="0"/>
              <a:t> </a:t>
            </a:r>
            <a:br>
              <a:rPr lang="nl-NL" dirty="0"/>
            </a:br>
            <a:br>
              <a:rPr lang="nl-NL" dirty="0"/>
            </a:br>
            <a:endParaRPr lang="en-US" sz="6600" kern="1200" dirty="0">
              <a:solidFill>
                <a:schemeClr val="tx1"/>
              </a:solidFill>
              <a:latin typeface="+mj-lt"/>
              <a:ea typeface="+mj-ea"/>
              <a:cs typeface="+mj-cs"/>
            </a:endParaRPr>
          </a:p>
        </p:txBody>
      </p:sp>
      <p:sp>
        <p:nvSpPr>
          <p:cNvPr id="16" name="Rectangle 15">
            <a:extLst>
              <a:ext uri="{FF2B5EF4-FFF2-40B4-BE49-F238E27FC236}">
                <a16:creationId xmlns:a16="http://schemas.microsoft.com/office/drawing/2014/main" id="{B0EE8A42-107A-4D4C-8D56-BBAE95C7FC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524009" y="3366125"/>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11027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E42565C-E3CC-4EF0-8093-88FCC788A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2F429C4-ABC9-46FC-818A-B5429CDE4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270325" y="3369273"/>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CEF98E4-3709-4952-8F42-2305CCE34F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374475" y="1040470"/>
            <a:ext cx="6858003" cy="477704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F10BCCF5-D685-47FF-B675-647EAEB72C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7914" y="857786"/>
            <a:ext cx="8027347" cy="520893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2BD81EB4-A710-406B-AB84-75967180CD20}"/>
              </a:ext>
            </a:extLst>
          </p:cNvPr>
          <p:cNvSpPr>
            <a:spLocks noGrp="1"/>
          </p:cNvSpPr>
          <p:nvPr>
            <p:ph type="title"/>
          </p:nvPr>
        </p:nvSpPr>
        <p:spPr>
          <a:xfrm>
            <a:off x="879620" y="1471351"/>
            <a:ext cx="7108911" cy="4016621"/>
          </a:xfrm>
        </p:spPr>
        <p:txBody>
          <a:bodyPr vert="horz" lIns="91440" tIns="45720" rIns="91440" bIns="45720" rtlCol="0" anchor="ctr">
            <a:normAutofit fontScale="90000"/>
          </a:bodyPr>
          <a:lstStyle/>
          <a:p>
            <a:r>
              <a:rPr lang="en-US" sz="5900" kern="1200" dirty="0" err="1">
                <a:solidFill>
                  <a:schemeClr val="tx1"/>
                </a:solidFill>
                <a:latin typeface="+mj-lt"/>
                <a:ea typeface="+mj-ea"/>
                <a:cs typeface="+mj-cs"/>
              </a:rPr>
              <a:t>Beeldmerk</a:t>
            </a:r>
            <a:br>
              <a:rPr lang="nl-NL" sz="2000" dirty="0"/>
            </a:br>
            <a:r>
              <a:rPr lang="nl-NL" sz="2000" dirty="0"/>
              <a:t>Het logo van het merk ziet er als volgt uit. Ik heb hiervoor gekozen omdat ook de naam van het merk hierin verwerkt zit. Ook kan dit logo mooi verwerkt worden in de producten. Al met al is de merknaam dus een groot onderdeel van het design.</a:t>
            </a:r>
            <a:br>
              <a:rPr lang="nl-NL" sz="2000" dirty="0"/>
            </a:br>
            <a:r>
              <a:rPr lang="nl-NL" sz="2000" dirty="0"/>
              <a:t>De reden van de bliksemstraal is dat dit erg veel op een S lijkt van sounds. Ook is bliksem een typisch voorbeeld van geluid. Je herkent het vast wel je ziet een flits, je begint dan te tellen tot je de donder hoort om zo te kijken hoever het onweer is. Dit is een typisch voorbeeld van geluid wat dus perfect aansluit bij het idee.</a:t>
            </a:r>
            <a:br>
              <a:rPr lang="nl-NL" sz="2000" dirty="0"/>
            </a:br>
            <a:br>
              <a:rPr lang="nl-NL" dirty="0"/>
            </a:br>
            <a:endParaRPr lang="en-US" sz="5900" kern="1200" dirty="0">
              <a:solidFill>
                <a:schemeClr val="tx1"/>
              </a:solidFill>
              <a:latin typeface="+mj-lt"/>
              <a:ea typeface="+mj-ea"/>
              <a:cs typeface="+mj-cs"/>
            </a:endParaRPr>
          </a:p>
        </p:txBody>
      </p:sp>
      <p:sp>
        <p:nvSpPr>
          <p:cNvPr id="16" name="Rectangle 15">
            <a:extLst>
              <a:ext uri="{FF2B5EF4-FFF2-40B4-BE49-F238E27FC236}">
                <a16:creationId xmlns:a16="http://schemas.microsoft.com/office/drawing/2014/main" id="{B0EE8A42-107A-4D4C-8D56-BBAE95C7FC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524009" y="3366125"/>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82674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E42565C-E3CC-4EF0-8093-88FCC788A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2F429C4-ABC9-46FC-818A-B5429CDE4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270325" y="3369273"/>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CEF98E4-3709-4952-8F42-2305CCE34F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374475" y="1040470"/>
            <a:ext cx="6858003" cy="477704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F10BCCF5-D685-47FF-B675-647EAEB72C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7914" y="857786"/>
            <a:ext cx="8027347" cy="520893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0DC677AA-CB0D-4FC5-B3BB-1DCBF8F1A0E8}"/>
              </a:ext>
            </a:extLst>
          </p:cNvPr>
          <p:cNvSpPr>
            <a:spLocks noGrp="1"/>
          </p:cNvSpPr>
          <p:nvPr>
            <p:ph type="title"/>
          </p:nvPr>
        </p:nvSpPr>
        <p:spPr>
          <a:xfrm>
            <a:off x="879620" y="1471351"/>
            <a:ext cx="7108911" cy="4016621"/>
          </a:xfrm>
        </p:spPr>
        <p:txBody>
          <a:bodyPr vert="horz" lIns="91440" tIns="45720" rIns="91440" bIns="45720" rtlCol="0" anchor="ctr">
            <a:normAutofit fontScale="90000"/>
          </a:bodyPr>
          <a:lstStyle/>
          <a:p>
            <a:r>
              <a:rPr lang="nl-NL" sz="5900" b="1" dirty="0"/>
              <a:t>Gebruik beeldmerk</a:t>
            </a:r>
            <a:br>
              <a:rPr lang="nl-NL" dirty="0"/>
            </a:br>
            <a:r>
              <a:rPr lang="nl-NL" sz="2000" dirty="0"/>
              <a:t>Het merknaam Sounds moet op de voor </a:t>
            </a:r>
            <a:r>
              <a:rPr lang="nl-NL" sz="2000"/>
              <a:t>of zij zijde </a:t>
            </a:r>
            <a:r>
              <a:rPr lang="nl-NL" sz="2000" dirty="0"/>
              <a:t>van het product duidelijk zichtbaar zijn. Als de merknaam niet op de voorzijde kan moet het op een andere zichtbare plek van het product. </a:t>
            </a:r>
            <a:br>
              <a:rPr lang="nl-NL" sz="2000" dirty="0"/>
            </a:br>
            <a:r>
              <a:rPr lang="nl-NL" sz="2000" dirty="0"/>
              <a:t>Het logo word alleen op de onderstaande manieren gebruikt.</a:t>
            </a:r>
            <a:br>
              <a:rPr lang="nl-NL" sz="2000" dirty="0"/>
            </a:br>
            <a:r>
              <a:rPr lang="nl-NL" sz="2000" dirty="0"/>
              <a:t>Het logo moet goed naar voren komen. De kleuren die gebruikt worden zijn overeenkomend met de kleuren van het product.</a:t>
            </a:r>
            <a:br>
              <a:rPr lang="nl-NL" sz="2000" dirty="0"/>
            </a:br>
            <a:br>
              <a:rPr lang="nl-NL" dirty="0"/>
            </a:br>
            <a:endParaRPr lang="en-US" sz="6600" kern="1200" dirty="0">
              <a:solidFill>
                <a:schemeClr val="tx1"/>
              </a:solidFill>
              <a:latin typeface="+mj-lt"/>
              <a:ea typeface="+mj-ea"/>
              <a:cs typeface="+mj-cs"/>
            </a:endParaRPr>
          </a:p>
        </p:txBody>
      </p:sp>
      <p:sp>
        <p:nvSpPr>
          <p:cNvPr id="16" name="Rectangle 15">
            <a:extLst>
              <a:ext uri="{FF2B5EF4-FFF2-40B4-BE49-F238E27FC236}">
                <a16:creationId xmlns:a16="http://schemas.microsoft.com/office/drawing/2014/main" id="{B0EE8A42-107A-4D4C-8D56-BBAE95C7FC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524009" y="3366125"/>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Afbeelding 8" descr="Afbeelding met klok&#10;&#10;Automatisch gegenereerde beschrijving">
            <a:extLst>
              <a:ext uri="{FF2B5EF4-FFF2-40B4-BE49-F238E27FC236}">
                <a16:creationId xmlns:a16="http://schemas.microsoft.com/office/drawing/2014/main" id="{5A7FC971-7119-4BDC-A770-968EC8A4AF4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0644" y="4038108"/>
            <a:ext cx="2160214" cy="1739237"/>
          </a:xfrm>
          <a:prstGeom prst="rect">
            <a:avLst/>
          </a:prstGeom>
        </p:spPr>
      </p:pic>
      <p:pic>
        <p:nvPicPr>
          <p:cNvPr id="4" name="Afbeelding 3">
            <a:extLst>
              <a:ext uri="{FF2B5EF4-FFF2-40B4-BE49-F238E27FC236}">
                <a16:creationId xmlns:a16="http://schemas.microsoft.com/office/drawing/2014/main" id="{0200555D-C7A3-44F0-9EB1-2B3BF56E02BD}"/>
              </a:ext>
            </a:extLst>
          </p:cNvPr>
          <p:cNvPicPr>
            <a:picLocks noChangeAspect="1"/>
          </p:cNvPicPr>
          <p:nvPr/>
        </p:nvPicPr>
        <p:blipFill>
          <a:blip r:embed="rId3"/>
          <a:stretch>
            <a:fillRect/>
          </a:stretch>
        </p:blipFill>
        <p:spPr>
          <a:xfrm>
            <a:off x="3201881" y="3987788"/>
            <a:ext cx="2049387" cy="1895508"/>
          </a:xfrm>
          <a:prstGeom prst="rect">
            <a:avLst/>
          </a:prstGeom>
        </p:spPr>
      </p:pic>
      <p:pic>
        <p:nvPicPr>
          <p:cNvPr id="5" name="Afbeelding 4" descr="Afbeelding met foto, man, klein, voorzijde&#10;&#10;Automatisch gegenereerde beschrijving">
            <a:extLst>
              <a:ext uri="{FF2B5EF4-FFF2-40B4-BE49-F238E27FC236}">
                <a16:creationId xmlns:a16="http://schemas.microsoft.com/office/drawing/2014/main" id="{FF3EA98D-5F21-4A04-9EEC-43A5963BDC3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530512" y="1471351"/>
            <a:ext cx="3518390" cy="4158098"/>
          </a:xfrm>
          <a:prstGeom prst="rect">
            <a:avLst/>
          </a:prstGeom>
        </p:spPr>
      </p:pic>
    </p:spTree>
    <p:extLst>
      <p:ext uri="{BB962C8B-B14F-4D97-AF65-F5344CB8AC3E}">
        <p14:creationId xmlns:p14="http://schemas.microsoft.com/office/powerpoint/2010/main" val="6722309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E42565C-E3CC-4EF0-8093-88FCC788A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2F429C4-ABC9-46FC-818A-B5429CDE4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270325" y="3369273"/>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CEF98E4-3709-4952-8F42-2305CCE34F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374475" y="1040470"/>
            <a:ext cx="6858003" cy="477704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F10BCCF5-D685-47FF-B675-647EAEB72C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7914" y="857786"/>
            <a:ext cx="8027347" cy="520893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66F512EE-502A-45A0-8F05-581C8248318C}"/>
              </a:ext>
            </a:extLst>
          </p:cNvPr>
          <p:cNvSpPr>
            <a:spLocks noGrp="1"/>
          </p:cNvSpPr>
          <p:nvPr>
            <p:ph type="title"/>
          </p:nvPr>
        </p:nvSpPr>
        <p:spPr>
          <a:xfrm>
            <a:off x="847131" y="1562791"/>
            <a:ext cx="7108911" cy="4016621"/>
          </a:xfrm>
        </p:spPr>
        <p:txBody>
          <a:bodyPr vert="horz" lIns="91440" tIns="45720" rIns="91440" bIns="45720" rtlCol="0" anchor="ctr">
            <a:normAutofit fontScale="90000"/>
          </a:bodyPr>
          <a:lstStyle/>
          <a:p>
            <a:r>
              <a:rPr lang="nl-NL" sz="5900" b="1" dirty="0"/>
              <a:t>Schrijfstijl en lettertype</a:t>
            </a:r>
            <a:br>
              <a:rPr lang="nl-NL" sz="5900" b="1" dirty="0"/>
            </a:br>
            <a:r>
              <a:rPr lang="nl-NL" sz="2000" dirty="0"/>
              <a:t>De bliksemstraal zal altijd hetzelfde blijven. Alle </a:t>
            </a:r>
            <a:r>
              <a:rPr lang="nl-NL" sz="2200" dirty="0"/>
              <a:t>letters moeten in </a:t>
            </a:r>
            <a:r>
              <a:rPr lang="nl-NL" sz="2200" dirty="0" err="1"/>
              <a:t>Calibri</a:t>
            </a:r>
            <a:r>
              <a:rPr lang="nl-NL" sz="2200" dirty="0"/>
              <a:t> geschreven zijn. De grote van deze letters hangt af waar en op welk product de letters worden geplaatst. De kleur van de letters moeten altijd zoals in het voorbeeld gegeven zijn. Dit is gekozen omdat het een nette en zakelijke uitstraling geeft. De afstand tussen de letters moet overal het zelfde zijn.</a:t>
            </a:r>
            <a:br>
              <a:rPr lang="nl-NL" dirty="0"/>
            </a:br>
            <a:br>
              <a:rPr lang="nl-NL" sz="5900" b="1" dirty="0"/>
            </a:br>
            <a:endParaRPr lang="nl-NL" sz="5900" dirty="0"/>
          </a:p>
        </p:txBody>
      </p:sp>
      <p:sp>
        <p:nvSpPr>
          <p:cNvPr id="16" name="Rectangle 15">
            <a:extLst>
              <a:ext uri="{FF2B5EF4-FFF2-40B4-BE49-F238E27FC236}">
                <a16:creationId xmlns:a16="http://schemas.microsoft.com/office/drawing/2014/main" id="{B0EE8A42-107A-4D4C-8D56-BBAE95C7FC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524009" y="3366125"/>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131801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E42565C-E3CC-4EF0-8093-88FCC788A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2F429C4-ABC9-46FC-818A-B5429CDE4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270325" y="3369273"/>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CEF98E4-3709-4952-8F42-2305CCE34F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374475" y="1040470"/>
            <a:ext cx="6858003" cy="477704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F10BCCF5-D685-47FF-B675-647EAEB72C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7914" y="857786"/>
            <a:ext cx="8027347" cy="520893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4CA16870-C973-4613-87E3-10596112D281}"/>
              </a:ext>
            </a:extLst>
          </p:cNvPr>
          <p:cNvSpPr>
            <a:spLocks noGrp="1"/>
          </p:cNvSpPr>
          <p:nvPr>
            <p:ph type="title"/>
          </p:nvPr>
        </p:nvSpPr>
        <p:spPr>
          <a:xfrm>
            <a:off x="879620" y="1471351"/>
            <a:ext cx="7108911" cy="4016621"/>
          </a:xfrm>
        </p:spPr>
        <p:txBody>
          <a:bodyPr vert="horz" lIns="91440" tIns="45720" rIns="91440" bIns="45720" rtlCol="0" anchor="ctr">
            <a:normAutofit fontScale="90000"/>
          </a:bodyPr>
          <a:lstStyle/>
          <a:p>
            <a:r>
              <a:rPr lang="nl-NL" sz="5900" dirty="0"/>
              <a:t>Visuele communicatie</a:t>
            </a:r>
            <a:br>
              <a:rPr lang="nl-NL" sz="5900" dirty="0"/>
            </a:br>
            <a:r>
              <a:rPr lang="nl-NL" sz="2200" dirty="0"/>
              <a:t>De presentatie van onze producten moet een nette, duidelijke, eenvoudige en een zakelijke uitstraling hebben. Dit betekent niet te druk en te veel drukke kleuren zoals hieronder weergeven.</a:t>
            </a:r>
            <a:br>
              <a:rPr lang="nl-NL" dirty="0"/>
            </a:br>
            <a:br>
              <a:rPr lang="nl-NL" sz="5900" dirty="0"/>
            </a:br>
            <a:br>
              <a:rPr lang="nl-NL" sz="5900" dirty="0"/>
            </a:br>
            <a:br>
              <a:rPr lang="nl-NL" sz="5900" dirty="0"/>
            </a:br>
            <a:br>
              <a:rPr lang="nl-NL" sz="5900" dirty="0"/>
            </a:br>
            <a:br>
              <a:rPr lang="nl-NL" sz="5900" dirty="0"/>
            </a:br>
            <a:endParaRPr lang="en-US" sz="5900" kern="1200" dirty="0">
              <a:solidFill>
                <a:schemeClr val="tx1"/>
              </a:solidFill>
              <a:latin typeface="+mj-lt"/>
              <a:ea typeface="+mj-ea"/>
              <a:cs typeface="+mj-cs"/>
            </a:endParaRPr>
          </a:p>
        </p:txBody>
      </p:sp>
      <p:sp>
        <p:nvSpPr>
          <p:cNvPr id="16" name="Rectangle 15">
            <a:extLst>
              <a:ext uri="{FF2B5EF4-FFF2-40B4-BE49-F238E27FC236}">
                <a16:creationId xmlns:a16="http://schemas.microsoft.com/office/drawing/2014/main" id="{B0EE8A42-107A-4D4C-8D56-BBAE95C7FC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524009" y="3366125"/>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Tabel 4">
            <a:extLst>
              <a:ext uri="{FF2B5EF4-FFF2-40B4-BE49-F238E27FC236}">
                <a16:creationId xmlns:a16="http://schemas.microsoft.com/office/drawing/2014/main" id="{61DF9CB0-0A20-471E-BB24-1BB286286E9E}"/>
              </a:ext>
            </a:extLst>
          </p:cNvPr>
          <p:cNvGraphicFramePr>
            <a:graphicFrameLocks noGrp="1"/>
          </p:cNvGraphicFramePr>
          <p:nvPr>
            <p:extLst>
              <p:ext uri="{D42A27DB-BD31-4B8C-83A1-F6EECF244321}">
                <p14:modId xmlns:p14="http://schemas.microsoft.com/office/powerpoint/2010/main" val="2710073556"/>
              </p:ext>
            </p:extLst>
          </p:nvPr>
        </p:nvGraphicFramePr>
        <p:xfrm>
          <a:off x="540296" y="2150726"/>
          <a:ext cx="7740104" cy="3754776"/>
        </p:xfrm>
        <a:graphic>
          <a:graphicData uri="http://schemas.openxmlformats.org/drawingml/2006/table">
            <a:tbl>
              <a:tblPr firstRow="1" bandRow="1">
                <a:tableStyleId>{00A15C55-8517-42AA-B614-E9B94910E393}</a:tableStyleId>
              </a:tblPr>
              <a:tblGrid>
                <a:gridCol w="3870052">
                  <a:extLst>
                    <a:ext uri="{9D8B030D-6E8A-4147-A177-3AD203B41FA5}">
                      <a16:colId xmlns:a16="http://schemas.microsoft.com/office/drawing/2014/main" val="766900803"/>
                    </a:ext>
                  </a:extLst>
                </a:gridCol>
                <a:gridCol w="3870052">
                  <a:extLst>
                    <a:ext uri="{9D8B030D-6E8A-4147-A177-3AD203B41FA5}">
                      <a16:colId xmlns:a16="http://schemas.microsoft.com/office/drawing/2014/main" val="2051866232"/>
                    </a:ext>
                  </a:extLst>
                </a:gridCol>
              </a:tblGrid>
              <a:tr h="625796">
                <a:tc>
                  <a:txBody>
                    <a:bodyPr/>
                    <a:lstStyle/>
                    <a:p>
                      <a:r>
                        <a:rPr lang="nl-NL" dirty="0"/>
                        <a:t>Goed</a:t>
                      </a:r>
                    </a:p>
                  </a:txBody>
                  <a:tcPr/>
                </a:tc>
                <a:tc>
                  <a:txBody>
                    <a:bodyPr/>
                    <a:lstStyle/>
                    <a:p>
                      <a:r>
                        <a:rPr lang="nl-NL" dirty="0"/>
                        <a:t>fout</a:t>
                      </a:r>
                    </a:p>
                  </a:txBody>
                  <a:tcPr/>
                </a:tc>
                <a:extLst>
                  <a:ext uri="{0D108BD9-81ED-4DB2-BD59-A6C34878D82A}">
                    <a16:rowId xmlns:a16="http://schemas.microsoft.com/office/drawing/2014/main" val="1535150466"/>
                  </a:ext>
                </a:extLst>
              </a:tr>
              <a:tr h="625796">
                <a:tc>
                  <a:txBody>
                    <a:bodyPr/>
                    <a:lstStyle/>
                    <a:p>
                      <a:endParaRPr lang="nl-NL" dirty="0"/>
                    </a:p>
                  </a:txBody>
                  <a:tcPr/>
                </a:tc>
                <a:tc>
                  <a:txBody>
                    <a:bodyPr/>
                    <a:lstStyle/>
                    <a:p>
                      <a:endParaRPr lang="nl-NL" dirty="0"/>
                    </a:p>
                  </a:txBody>
                  <a:tcPr/>
                </a:tc>
                <a:extLst>
                  <a:ext uri="{0D108BD9-81ED-4DB2-BD59-A6C34878D82A}">
                    <a16:rowId xmlns:a16="http://schemas.microsoft.com/office/drawing/2014/main" val="1316097325"/>
                  </a:ext>
                </a:extLst>
              </a:tr>
              <a:tr h="625796">
                <a:tc>
                  <a:txBody>
                    <a:bodyPr/>
                    <a:lstStyle/>
                    <a:p>
                      <a:endParaRPr lang="nl-NL" dirty="0"/>
                    </a:p>
                  </a:txBody>
                  <a:tcPr/>
                </a:tc>
                <a:tc>
                  <a:txBody>
                    <a:bodyPr/>
                    <a:lstStyle/>
                    <a:p>
                      <a:endParaRPr lang="nl-NL"/>
                    </a:p>
                  </a:txBody>
                  <a:tcPr/>
                </a:tc>
                <a:extLst>
                  <a:ext uri="{0D108BD9-81ED-4DB2-BD59-A6C34878D82A}">
                    <a16:rowId xmlns:a16="http://schemas.microsoft.com/office/drawing/2014/main" val="508859318"/>
                  </a:ext>
                </a:extLst>
              </a:tr>
              <a:tr h="625796">
                <a:tc>
                  <a:txBody>
                    <a:bodyPr/>
                    <a:lstStyle/>
                    <a:p>
                      <a:endParaRPr lang="nl-NL" dirty="0"/>
                    </a:p>
                  </a:txBody>
                  <a:tcPr/>
                </a:tc>
                <a:tc>
                  <a:txBody>
                    <a:bodyPr/>
                    <a:lstStyle/>
                    <a:p>
                      <a:endParaRPr lang="nl-NL"/>
                    </a:p>
                  </a:txBody>
                  <a:tcPr/>
                </a:tc>
                <a:extLst>
                  <a:ext uri="{0D108BD9-81ED-4DB2-BD59-A6C34878D82A}">
                    <a16:rowId xmlns:a16="http://schemas.microsoft.com/office/drawing/2014/main" val="3453260671"/>
                  </a:ext>
                </a:extLst>
              </a:tr>
              <a:tr h="625796">
                <a:tc>
                  <a:txBody>
                    <a:bodyPr/>
                    <a:lstStyle/>
                    <a:p>
                      <a:endParaRPr lang="nl-NL"/>
                    </a:p>
                  </a:txBody>
                  <a:tcPr/>
                </a:tc>
                <a:tc>
                  <a:txBody>
                    <a:bodyPr/>
                    <a:lstStyle/>
                    <a:p>
                      <a:endParaRPr lang="nl-NL"/>
                    </a:p>
                  </a:txBody>
                  <a:tcPr/>
                </a:tc>
                <a:extLst>
                  <a:ext uri="{0D108BD9-81ED-4DB2-BD59-A6C34878D82A}">
                    <a16:rowId xmlns:a16="http://schemas.microsoft.com/office/drawing/2014/main" val="1130821188"/>
                  </a:ext>
                </a:extLst>
              </a:tr>
              <a:tr h="625796">
                <a:tc>
                  <a:txBody>
                    <a:bodyPr/>
                    <a:lstStyle/>
                    <a:p>
                      <a:endParaRPr lang="nl-NL"/>
                    </a:p>
                  </a:txBody>
                  <a:tcPr/>
                </a:tc>
                <a:tc>
                  <a:txBody>
                    <a:bodyPr/>
                    <a:lstStyle/>
                    <a:p>
                      <a:endParaRPr lang="nl-NL" dirty="0"/>
                    </a:p>
                  </a:txBody>
                  <a:tcPr/>
                </a:tc>
                <a:extLst>
                  <a:ext uri="{0D108BD9-81ED-4DB2-BD59-A6C34878D82A}">
                    <a16:rowId xmlns:a16="http://schemas.microsoft.com/office/drawing/2014/main" val="1919393948"/>
                  </a:ext>
                </a:extLst>
              </a:tr>
            </a:tbl>
          </a:graphicData>
        </a:graphic>
      </p:graphicFrame>
      <p:pic>
        <p:nvPicPr>
          <p:cNvPr id="6" name="Afbeelding 5">
            <a:extLst>
              <a:ext uri="{FF2B5EF4-FFF2-40B4-BE49-F238E27FC236}">
                <a16:creationId xmlns:a16="http://schemas.microsoft.com/office/drawing/2014/main" id="{D98D5C23-329F-461E-9FB3-F8BB1A2E101D}"/>
              </a:ext>
            </a:extLst>
          </p:cNvPr>
          <p:cNvPicPr>
            <a:picLocks noChangeAspect="1"/>
          </p:cNvPicPr>
          <p:nvPr/>
        </p:nvPicPr>
        <p:blipFill>
          <a:blip r:embed="rId2"/>
          <a:stretch>
            <a:fillRect/>
          </a:stretch>
        </p:blipFill>
        <p:spPr>
          <a:xfrm>
            <a:off x="4401587" y="2741473"/>
            <a:ext cx="3878813" cy="1476375"/>
          </a:xfrm>
          <a:prstGeom prst="rect">
            <a:avLst/>
          </a:prstGeom>
        </p:spPr>
      </p:pic>
      <p:pic>
        <p:nvPicPr>
          <p:cNvPr id="1026" name="Picture 2" descr="Reclame Mc Donalds, en ik dacht dat mijn broertje altijd een happy ...">
            <a:extLst>
              <a:ext uri="{FF2B5EF4-FFF2-40B4-BE49-F238E27FC236}">
                <a16:creationId xmlns:a16="http://schemas.microsoft.com/office/drawing/2014/main" id="{09A91EC9-FCFE-4C38-B1BB-A97A8F5B1D1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01587" y="4217848"/>
            <a:ext cx="3878813" cy="1714500"/>
          </a:xfrm>
          <a:prstGeom prst="rect">
            <a:avLst/>
          </a:prstGeom>
          <a:noFill/>
          <a:extLst>
            <a:ext uri="{909E8E84-426E-40DD-AFC4-6F175D3DCCD1}">
              <a14:hiddenFill xmlns:a14="http://schemas.microsoft.com/office/drawing/2010/main">
                <a:solidFill>
                  <a:srgbClr val="FFFFFF"/>
                </a:solidFill>
              </a14:hiddenFill>
            </a:ext>
          </a:extLst>
        </p:spPr>
      </p:pic>
      <p:pic>
        <p:nvPicPr>
          <p:cNvPr id="7" name="Afbeelding 6">
            <a:extLst>
              <a:ext uri="{FF2B5EF4-FFF2-40B4-BE49-F238E27FC236}">
                <a16:creationId xmlns:a16="http://schemas.microsoft.com/office/drawing/2014/main" id="{BE34811F-24EE-41B1-AF4D-A20ADFBE3A44}"/>
              </a:ext>
            </a:extLst>
          </p:cNvPr>
          <p:cNvPicPr>
            <a:picLocks noChangeAspect="1"/>
          </p:cNvPicPr>
          <p:nvPr/>
        </p:nvPicPr>
        <p:blipFill rotWithShape="1">
          <a:blip r:embed="rId4"/>
          <a:srcRect l="16946" r="16263"/>
          <a:stretch/>
        </p:blipFill>
        <p:spPr>
          <a:xfrm>
            <a:off x="558446" y="2741473"/>
            <a:ext cx="2534522" cy="1475745"/>
          </a:xfrm>
          <a:prstGeom prst="rect">
            <a:avLst/>
          </a:prstGeom>
        </p:spPr>
      </p:pic>
      <p:pic>
        <p:nvPicPr>
          <p:cNvPr id="9" name="Afbeelding 8">
            <a:extLst>
              <a:ext uri="{FF2B5EF4-FFF2-40B4-BE49-F238E27FC236}">
                <a16:creationId xmlns:a16="http://schemas.microsoft.com/office/drawing/2014/main" id="{7F2FF584-928B-49E1-84FD-D62E60B61F34}"/>
              </a:ext>
            </a:extLst>
          </p:cNvPr>
          <p:cNvPicPr>
            <a:picLocks noChangeAspect="1"/>
          </p:cNvPicPr>
          <p:nvPr/>
        </p:nvPicPr>
        <p:blipFill>
          <a:blip r:embed="rId5"/>
          <a:stretch>
            <a:fillRect/>
          </a:stretch>
        </p:blipFill>
        <p:spPr>
          <a:xfrm>
            <a:off x="558448" y="4217218"/>
            <a:ext cx="3843138" cy="1715130"/>
          </a:xfrm>
          <a:prstGeom prst="rect">
            <a:avLst/>
          </a:prstGeom>
        </p:spPr>
      </p:pic>
    </p:spTree>
    <p:extLst>
      <p:ext uri="{BB962C8B-B14F-4D97-AF65-F5344CB8AC3E}">
        <p14:creationId xmlns:p14="http://schemas.microsoft.com/office/powerpoint/2010/main" val="629786579"/>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607</Words>
  <Application>Microsoft Office PowerPoint</Application>
  <PresentationFormat>Breedbeeld</PresentationFormat>
  <Paragraphs>19</Paragraphs>
  <Slides>9</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9</vt:i4>
      </vt:variant>
    </vt:vector>
  </HeadingPairs>
  <TitlesOfParts>
    <vt:vector size="13" baseType="lpstr">
      <vt:lpstr>Arial</vt:lpstr>
      <vt:lpstr>Calibri</vt:lpstr>
      <vt:lpstr>Calibri Light</vt:lpstr>
      <vt:lpstr>Kantoorthema</vt:lpstr>
      <vt:lpstr>Brandmanual Sounds</vt:lpstr>
      <vt:lpstr>Inhoudsopgave</vt:lpstr>
      <vt:lpstr>Merkvisie Het merk Sounds staat voor eenvoud, hoge kwaliteit en vernieuwing. Ons doel is om nog meer gebruikersgemak uit de producten te halen. Dit doen we door goed naar consumenten te luisteren. De producten moeten een strak en simpel design hebben en er moet van hoge kwaliteit aan materialen gebruikt worden. </vt:lpstr>
      <vt:lpstr>Merkwaarden Kwaliteit:  Kwaliteit staat bij Sounds op nummer 1 de consument koopt niet graag snel nieuwe producten. Het product moet daarom ook van hoge kwaliteit gemaakt zijn om zo nog langer van de producten te kunnen genieten. Communicatie:  Het is voor ons erg belangrijk om goed naar de consument te luisteren wat zij echt willen in een product. Door goed naar de consument te luisteren kunnen bepaalde eisen en problemen van gebruikservaringen er toe doen tot een beter product.  Vernieuwing:  Wij zullen altijd bezig om te kijken hoe we de producten in gebruiksgemak en in kwaliteit kunnen verbeteren. Zodat de klant nog meer tevreden is met het product dat zij binnen krijgen. Eenvoud: Het product moet er strak uitzien. Ook moet de consument door het simpele design makkelijk het product bedienen zonder veel uitleg nodig te hebben. </vt:lpstr>
      <vt:lpstr>Merknaam het merknaam Sounds komt letterlijk van de Nederlandse vertaling geluiden af.  Ik heb voor deze merknaam gekozen omdat: Het een makkelijk woord is om te onthouden Geluid alles met een koptelefoon te maken heeft  Het een strakke en moderne uitstraling geeft.    </vt:lpstr>
      <vt:lpstr>Beeldmerk Het logo van het merk ziet er als volgt uit. Ik heb hiervoor gekozen omdat ook de naam van het merk hierin verwerkt zit. Ook kan dit logo mooi verwerkt worden in de producten. Al met al is de merknaam dus een groot onderdeel van het design. De reden van de bliksemstraal is dat dit erg veel op een S lijkt van sounds. Ook is bliksem een typisch voorbeeld van geluid. Je herkent het vast wel je ziet een flits, je begint dan te tellen tot je de donder hoort om zo te kijken hoever het onweer is. Dit is een typisch voorbeeld van geluid wat dus perfect aansluit bij het idee.  </vt:lpstr>
      <vt:lpstr>Gebruik beeldmerk Het merknaam Sounds moet op de voor of zij zijde van het product duidelijk zichtbaar zijn. Als de merknaam niet op de voorzijde kan moet het op een andere zichtbare plek van het product.  Het logo word alleen op de onderstaande manieren gebruikt. Het logo moet goed naar voren komen. De kleuren die gebruikt worden zijn overeenkomend met de kleuren van het product.  </vt:lpstr>
      <vt:lpstr>Schrijfstijl en lettertype De bliksemstraal zal altijd hetzelfde blijven. Alle letters moeten in Calibri geschreven zijn. De grote van deze letters hangt af waar en op welk product de letters worden geplaatst. De kleur van de letters moeten altijd zoals in het voorbeeld gegeven zijn. Dit is gekozen omdat het een nette en zakelijke uitstraling geeft. De afstand tussen de letters moet overal het zelfde zijn.  </vt:lpstr>
      <vt:lpstr>Visuele communicatie De presentatie van onze producten moet een nette, duidelijke, eenvoudige en een zakelijke uitstraling hebben. Dit betekent niet te druk en te veel drukke kleuren zoals hieronder weergeven.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Brandmanual Sounds</dc:title>
  <dc:creator>Kralingen, Niels van</dc:creator>
  <cp:lastModifiedBy>Kralingen, Niels van</cp:lastModifiedBy>
  <cp:revision>6</cp:revision>
  <dcterms:created xsi:type="dcterms:W3CDTF">2020-06-18T12:40:50Z</dcterms:created>
  <dcterms:modified xsi:type="dcterms:W3CDTF">2020-06-19T08:33:38Z</dcterms:modified>
</cp:coreProperties>
</file>