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AAC81-0B7D-4F4B-94D0-F11A36467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D685B0-2B0D-45D0-8CA6-45A896CD0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E029B-D3E8-4D30-B93C-C6528A37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C0237A-CAF0-4A1C-9731-5C57343E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CC6CDC-217B-43BC-A558-E10F8041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80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CFBCE-468B-4BEF-9FD6-82065FF8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E78FD5-7B4B-4CBF-8A65-2828F8CE7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F75D63-43CD-413F-8802-B62862BC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976A0C-CC21-4148-AEA9-944CC267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2458F5-05AF-4502-9714-0AE27947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41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404F252-FD8B-4A06-8F49-26D0625E8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EBCDFD-6137-4B4E-BFEA-B47B2B339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799740-00D9-44B6-BC9D-0B444EA1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8C7995-407E-4F7A-8580-9FE85918A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DDCBDB-D0F4-4D4B-86F1-A5B773F9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3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0506F-0976-40AE-8126-584AF991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161280-CAB4-46AE-9426-A53CA0F81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93A9D1-664D-4649-ABD5-6149AD1B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F80B3F-42A2-46CC-8AA0-ECD32FDF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B0B63B-55BE-492D-BD77-6769F5F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19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BC68D-27EB-4DBA-A2CA-DC44FC6D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61233A-4BAD-409A-948F-51BEEA299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C64208-AE1F-46B4-BC16-D16DEA73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5D78CF-87EA-46CE-8EA6-44608314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2A043F-4A21-4CE0-A6F5-844E14ED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35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57F14-6733-4A51-B6AA-9131D8AB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717CC4-E722-49C1-9CFD-19CC1DEE9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8172EA-1EBE-41D3-9E13-46EE58EFC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E25B55-2E02-49AA-8918-EFCB5C59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FE3074-3ECD-44C8-A8CD-4C56ABB0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64384B-09B9-4403-9BEE-6232B7C7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8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6F960-FB6D-455A-BAEF-EDA242E1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2D9F9-1506-4828-989F-6AC635667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7AC935-1414-4363-812F-26F12085A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5DE051-3613-44B2-8963-BBE0D06C1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B1BBEB-F5D3-4064-8601-DF79BA175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4D4CE62-9219-43E2-B46C-C0EEAEC6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D7585E7-1E48-4F0C-B23D-C03A1E15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A098FA-0B35-4F2B-AE1E-8937A328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95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C48C4-9F18-4C98-9FAC-B575DA88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A375AD-6B96-4DAB-8972-CDA443AC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26FBE2-8FA3-414A-8210-E42EF804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5FB4383-E030-4A31-86FC-D9ADFE1F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21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42B9A1B-203F-41B6-B60B-5D18419F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27DE25-EF62-4071-8739-3A521407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E9D488-F3F9-4A47-9E81-DE7E53BB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0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E5319-1F82-484E-991D-A0831B3A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507F86-BE12-436C-A077-21963A9D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942A03-17D1-4EAD-92D7-37C19DF9C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CAFDA2-3526-4FFE-B9CC-763782FF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A7CC22-5580-47E8-AF62-CEBBF4B2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B742A0-2213-48D2-B50B-DED0904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68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AF966-AE54-4A80-84DD-42F68CEB4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81D1ACC-6BBD-4E08-9ACA-C46A360E8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EA4BEC-C3C4-4D8A-83D0-BB8E37605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7B5DF6-4BD2-461F-A7CE-101E0033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37793C-FFFB-4D69-A695-FDF0221F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509A38-2C33-462F-A8DA-436BEB07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6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C53D172-1665-4C47-96C6-63B09E45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8CBF3E-C213-424A-951E-60B592FB9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940F61-982A-4877-B104-8A1D3A30B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8C8A-C2D8-4DEA-BA5E-0935E03FD098}" type="datetimeFigureOut">
              <a:rPr lang="nl-NL" smtClean="0"/>
              <a:t>20-1-2021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834DD8-FA1E-404B-81B7-706F74FBA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9D3057-BC00-4B33-BA91-99F3EC93E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D7EE-90BE-415A-91A8-EE61484330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96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lusbarbecue.jouwweb.nl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043D5-6FFB-4EE3-A078-CDACAF4A6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6981" y="1783959"/>
            <a:ext cx="5062193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400" dirty="0"/>
              <a:t>Afstudeerproject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BDF953-0AD5-4F7F-8B98-AE4B1D272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 dirty="0"/>
              <a:t>Niels van Kralingen</a:t>
            </a:r>
          </a:p>
          <a:p>
            <a:pPr algn="l"/>
            <a:r>
              <a:rPr lang="nl-NL" sz="2000" dirty="0"/>
              <a:t>MTD4a4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AE0728-43DC-4635-87CD-7F6455200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r="642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656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65FBA2-F3EF-47AD-B203-4F973A0D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Kesselringmethode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C1BEA48D-A2A7-4478-B8D1-7B93DE0C2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66857"/>
              </p:ext>
            </p:extLst>
          </p:nvPr>
        </p:nvGraphicFramePr>
        <p:xfrm>
          <a:off x="7109675" y="1233731"/>
          <a:ext cx="3835400" cy="438721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58850">
                  <a:extLst>
                    <a:ext uri="{9D8B030D-6E8A-4147-A177-3AD203B41FA5}">
                      <a16:colId xmlns:a16="http://schemas.microsoft.com/office/drawing/2014/main" val="2666952652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1107217152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4025834495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650109045"/>
                    </a:ext>
                  </a:extLst>
                </a:gridCol>
              </a:tblGrid>
              <a:tr h="79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00FF00"/>
                          </a:highlight>
                        </a:rPr>
                        <a:t>Concept 1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00FF00"/>
                          </a:highlight>
                        </a:rPr>
                        <a:t>Vierkant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Concept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Rond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Concept 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Mix van rond + vierkant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925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Makkelijk mee te nemen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00FF00"/>
                          </a:highlight>
                        </a:rPr>
                        <a:t>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039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Makkelijk om te maken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00FF00"/>
                          </a:highlight>
                        </a:rPr>
                        <a:t>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2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585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Ziet er geloofwaardig en realistisch uit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00FF00"/>
                          </a:highlight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8000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Functies komen goed naar voor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00FF00"/>
                          </a:highlight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231074"/>
                  </a:ext>
                </a:extLst>
              </a:tr>
              <a:tr h="79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Functies werken makkelijk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highlight>
                            <a:srgbClr val="00FF00"/>
                          </a:highlight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3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825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372237"/>
                  </a:ext>
                </a:extLst>
              </a:tr>
              <a:tr h="768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Totaal: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highlight>
                            <a:srgbClr val="00FF00"/>
                          </a:highlight>
                        </a:rPr>
                        <a:t>25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17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</a:rPr>
                        <a:t>19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252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53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4D93E8-96BE-4D38-A355-8AD9A7D9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Het idee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F76553-BDD1-48F2-849A-A48B9EDCE5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793"/>
          <a:stretch/>
        </p:blipFill>
        <p:spPr>
          <a:xfrm>
            <a:off x="3761295" y="1852375"/>
            <a:ext cx="3481077" cy="317530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ED30ABE-7D79-4FB4-BABD-E112B390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24" y="1826991"/>
            <a:ext cx="3553713" cy="317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00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7FFC4B-C8BD-4CD7-81AC-1250DA82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Uitleg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werking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78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1D780-FC2E-4851-A146-86404D5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Prototype</a:t>
            </a:r>
          </a:p>
        </p:txBody>
      </p:sp>
      <p:pic>
        <p:nvPicPr>
          <p:cNvPr id="6" name="Afbeelding 5" descr="Afbeelding met binnen, vloer&#10;&#10;Automatisch gegenereerde beschrijving">
            <a:extLst>
              <a:ext uri="{FF2B5EF4-FFF2-40B4-BE49-F238E27FC236}">
                <a16:creationId xmlns:a16="http://schemas.microsoft.com/office/drawing/2014/main" id="{1B16CED7-3765-4597-A69F-BF0A167E9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 b="14097"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4" name="Afbeelding 3" descr="Afbeelding met vloer, binnen&#10;&#10;Automatisch gegenereerde beschrijving">
            <a:extLst>
              <a:ext uri="{FF2B5EF4-FFF2-40B4-BE49-F238E27FC236}">
                <a16:creationId xmlns:a16="http://schemas.microsoft.com/office/drawing/2014/main" id="{5660A656-344C-43EB-BCAC-734C1E707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9"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9" name="Afbeelding 8" descr="Afbeelding met binnen, vloer, fornuis, oven&#10;&#10;Automatisch gegenereerde beschrijving">
            <a:extLst>
              <a:ext uri="{FF2B5EF4-FFF2-40B4-BE49-F238E27FC236}">
                <a16:creationId xmlns:a16="http://schemas.microsoft.com/office/drawing/2014/main" id="{4E821FB2-8CBD-450D-BE32-3FC0D7651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621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719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31C559-FAE7-47E7-9B13-48E56F62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</a:rPr>
              <a:t>Productie methodes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1BB46F58-71DC-479E-BAB8-186055B87EB2}"/>
              </a:ext>
            </a:extLst>
          </p:cNvPr>
          <p:cNvSpPr txBox="1"/>
          <p:nvPr/>
        </p:nvSpPr>
        <p:spPr>
          <a:xfrm>
            <a:off x="4945336" y="506727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bg1"/>
                </a:solidFill>
              </a:rPr>
              <a:t>Frezen</a:t>
            </a:r>
            <a:endParaRPr lang="en-US" sz="15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bg1"/>
                </a:solidFill>
              </a:rPr>
              <a:t>Laseren</a:t>
            </a:r>
            <a:endParaRPr lang="en-US" sz="15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Lassen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chemeClr val="bg1"/>
                </a:solidFill>
              </a:rPr>
              <a:t>Klemmen</a:t>
            </a:r>
            <a:endParaRPr lang="en-US" sz="15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Bout-</a:t>
            </a:r>
            <a:r>
              <a:rPr lang="en-US" sz="1500" dirty="0" err="1">
                <a:solidFill>
                  <a:schemeClr val="bg1"/>
                </a:solidFill>
              </a:rPr>
              <a:t>moer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1DEC3B-35E9-4788-AB59-48B77B94A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6" y="2523915"/>
            <a:ext cx="4200604" cy="37490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4704FFF-7D92-43B0-8A64-19634220D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2831" r="-571" b="-108"/>
          <a:stretch/>
        </p:blipFill>
        <p:spPr>
          <a:xfrm>
            <a:off x="7022969" y="2630077"/>
            <a:ext cx="4085044" cy="36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6D63BB-ED5F-401B-A7DA-2B4712F8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Kostprijs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E8A1F7F-EF4A-4237-A340-1F70CA560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67757"/>
              </p:ext>
            </p:extLst>
          </p:nvPr>
        </p:nvGraphicFramePr>
        <p:xfrm>
          <a:off x="4173729" y="1640264"/>
          <a:ext cx="7213599" cy="4062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157">
                  <a:extLst>
                    <a:ext uri="{9D8B030D-6E8A-4147-A177-3AD203B41FA5}">
                      <a16:colId xmlns:a16="http://schemas.microsoft.com/office/drawing/2014/main" val="3411578331"/>
                    </a:ext>
                  </a:extLst>
                </a:gridCol>
                <a:gridCol w="477722">
                  <a:extLst>
                    <a:ext uri="{9D8B030D-6E8A-4147-A177-3AD203B41FA5}">
                      <a16:colId xmlns:a16="http://schemas.microsoft.com/office/drawing/2014/main" val="127564553"/>
                    </a:ext>
                  </a:extLst>
                </a:gridCol>
                <a:gridCol w="2063758">
                  <a:extLst>
                    <a:ext uri="{9D8B030D-6E8A-4147-A177-3AD203B41FA5}">
                      <a16:colId xmlns:a16="http://schemas.microsoft.com/office/drawing/2014/main" val="2867688044"/>
                    </a:ext>
                  </a:extLst>
                </a:gridCol>
                <a:gridCol w="850345">
                  <a:extLst>
                    <a:ext uri="{9D8B030D-6E8A-4147-A177-3AD203B41FA5}">
                      <a16:colId xmlns:a16="http://schemas.microsoft.com/office/drawing/2014/main" val="3365698513"/>
                    </a:ext>
                  </a:extLst>
                </a:gridCol>
                <a:gridCol w="812127">
                  <a:extLst>
                    <a:ext uri="{9D8B030D-6E8A-4147-A177-3AD203B41FA5}">
                      <a16:colId xmlns:a16="http://schemas.microsoft.com/office/drawing/2014/main" val="853120007"/>
                    </a:ext>
                  </a:extLst>
                </a:gridCol>
                <a:gridCol w="2455490">
                  <a:extLst>
                    <a:ext uri="{9D8B030D-6E8A-4147-A177-3AD203B41FA5}">
                      <a16:colId xmlns:a16="http://schemas.microsoft.com/office/drawing/2014/main" val="3920022305"/>
                    </a:ext>
                  </a:extLst>
                </a:gridCol>
              </a:tblGrid>
              <a:tr h="41592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nl-NL" sz="2200" u="none" strike="noStrike">
                          <a:effectLst/>
                        </a:rPr>
                        <a:t>Stuklijst/kostprijs</a:t>
                      </a:r>
                      <a:endParaRPr lang="nl-NL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353952"/>
                  </a:ext>
                </a:extLst>
              </a:tr>
              <a:tr h="4159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Benaming Project: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Datum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1800" u="none" strike="noStrike">
                          <a:effectLst/>
                        </a:rPr>
                        <a:t>Naam Leerling: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686880"/>
                  </a:ext>
                </a:extLst>
              </a:tr>
              <a:tr h="4159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2200" u="none" strike="noStrike">
                          <a:effectLst/>
                        </a:rPr>
                        <a:t>Barbecue</a:t>
                      </a:r>
                      <a:endParaRPr lang="nl-NL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200" u="none" strike="noStrike" dirty="0">
                          <a:effectLst/>
                        </a:rPr>
                        <a:t>14-jan</a:t>
                      </a:r>
                      <a:endParaRPr lang="nl-NL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2200" u="none" strike="noStrike">
                          <a:effectLst/>
                        </a:rPr>
                        <a:t>Niels van Kralingen</a:t>
                      </a:r>
                      <a:endParaRPr lang="nl-NL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967813"/>
                  </a:ext>
                </a:extLst>
              </a:tr>
              <a:tr h="22985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Stuk.nr.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Aantal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wat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Lengte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Kostprijs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49743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Staalplaat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2mx1mx3mm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76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6901190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stalenbuis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6mmx1m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636539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3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stalenbuis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8mmx20 cm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2069683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4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stalenkoker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10mm x 1m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734558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5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eikenhout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Brandwerend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20cmx10cm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5263949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6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hittebestendig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3m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601439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7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scharnier staal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nvt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2-4 euro per stuk = +-6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512677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598119"/>
                  </a:ext>
                </a:extLst>
              </a:tr>
              <a:tr h="396225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Manuren: 10(dit word minder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gemiddeld 12 euro p/u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120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132139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naarmate de productie aantal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Totale kostprijs: 269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136512"/>
                  </a:ext>
                </a:extLst>
              </a:tr>
              <a:tr h="21890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omhoog gaat)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426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95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E6B2A0-17E0-472B-949A-0A3AC04EF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39" r="8169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B054E4-B626-447B-AE52-A5F907D1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Website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55A2406-9209-483D-9239-3E4221DC9494}"/>
              </a:ext>
            </a:extLst>
          </p:cNvPr>
          <p:cNvSpPr txBox="1"/>
          <p:nvPr/>
        </p:nvSpPr>
        <p:spPr>
          <a:xfrm>
            <a:off x="804672" y="2022601"/>
            <a:ext cx="3941499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linkClick r:id="rId3"/>
              </a:rPr>
              <a:t>Barbecue (jouwweb.nl)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35955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8E4234-E2E5-4027-844F-31A8B7E1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3" y="4246032"/>
            <a:ext cx="6437700" cy="26119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Inhoud</a:t>
            </a:r>
            <a:br>
              <a:rPr lang="en-US" sz="1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Mijn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opdracht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Enquete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Doelgroep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concurrentie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Reverse engineering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Schetsen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Kesselring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methode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Het Idee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Uitleg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werking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Productiemethodes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Kostprijs</a:t>
            </a: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Website</a:t>
            </a: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791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09532E-0547-4B83-9BED-A3CBFA57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Mijn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opdracht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Eigen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afstuuderproject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Barbecue</a:t>
            </a:r>
          </a:p>
        </p:txBody>
      </p:sp>
    </p:spTree>
    <p:extLst>
      <p:ext uri="{BB962C8B-B14F-4D97-AF65-F5344CB8AC3E}">
        <p14:creationId xmlns:p14="http://schemas.microsoft.com/office/powerpoint/2010/main" val="2499437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27ADE2-FC37-4C7A-BF45-B6446700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Enquete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301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BF1A7-D1AF-47DA-A79F-EEF5E66B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Antwoorden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1BAF0-E602-46EA-8D2A-A2CED5CB4E04}"/>
              </a:ext>
            </a:extLst>
          </p:cNvPr>
          <p:cNvPicPr/>
          <p:nvPr/>
        </p:nvPicPr>
        <p:blipFill rotWithShape="1">
          <a:blip r:embed="rId2"/>
          <a:srcRect r="27461"/>
          <a:stretch/>
        </p:blipFill>
        <p:spPr>
          <a:xfrm>
            <a:off x="6094070" y="3832171"/>
            <a:ext cx="3352436" cy="79721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7D14E7E-99A0-490D-9E1C-0F39F054988E}"/>
              </a:ext>
            </a:extLst>
          </p:cNvPr>
          <p:cNvPicPr/>
          <p:nvPr/>
        </p:nvPicPr>
        <p:blipFill rotWithShape="1">
          <a:blip r:embed="rId3"/>
          <a:srcRect r="27003"/>
          <a:stretch/>
        </p:blipFill>
        <p:spPr>
          <a:xfrm>
            <a:off x="6094069" y="2666841"/>
            <a:ext cx="3373607" cy="79721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E592B81-FA85-464A-9379-A40F8B7726F0}"/>
              </a:ext>
            </a:extLst>
          </p:cNvPr>
          <p:cNvPicPr/>
          <p:nvPr/>
        </p:nvPicPr>
        <p:blipFill rotWithShape="1">
          <a:blip r:embed="rId4"/>
          <a:srcRect t="23950"/>
          <a:stretch/>
        </p:blipFill>
        <p:spPr>
          <a:xfrm>
            <a:off x="6096000" y="4985044"/>
            <a:ext cx="3991952" cy="797218"/>
          </a:xfrm>
          <a:prstGeom prst="rect">
            <a:avLst/>
          </a:prstGeom>
        </p:spPr>
      </p:pic>
      <p:pic>
        <p:nvPicPr>
          <p:cNvPr id="19" name="Tijdelijke aanduiding voor inhoud 3">
            <a:extLst>
              <a:ext uri="{FF2B5EF4-FFF2-40B4-BE49-F238E27FC236}">
                <a16:creationId xmlns:a16="http://schemas.microsoft.com/office/drawing/2014/main" id="{E0F3DBDE-1CC3-4E16-9CCC-82A392E532F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/>
          <a:srcRect r="27003"/>
          <a:stretch/>
        </p:blipFill>
        <p:spPr>
          <a:xfrm>
            <a:off x="6094069" y="967109"/>
            <a:ext cx="3373607" cy="797218"/>
          </a:xfrm>
          <a:prstGeom prst="rect">
            <a:avLst/>
          </a:prstGeom>
        </p:spPr>
      </p:pic>
      <p:pic>
        <p:nvPicPr>
          <p:cNvPr id="10" name="Tijdelijke aanduiding voor inhoud 3">
            <a:extLst>
              <a:ext uri="{FF2B5EF4-FFF2-40B4-BE49-F238E27FC236}">
                <a16:creationId xmlns:a16="http://schemas.microsoft.com/office/drawing/2014/main" id="{D9879169-CCB9-425C-B33C-F8045C669A75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86120"/>
          <a:stretch/>
        </p:blipFill>
        <p:spPr>
          <a:xfrm>
            <a:off x="9446505" y="967109"/>
            <a:ext cx="641447" cy="79721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5844DC-92AD-4097-8112-131E7A238CBC}"/>
              </a:ext>
            </a:extLst>
          </p:cNvPr>
          <p:cNvPicPr/>
          <p:nvPr/>
        </p:nvPicPr>
        <p:blipFill rotWithShape="1">
          <a:blip r:embed="rId3"/>
          <a:srcRect l="86419"/>
          <a:stretch/>
        </p:blipFill>
        <p:spPr>
          <a:xfrm>
            <a:off x="9453391" y="2666841"/>
            <a:ext cx="627674" cy="79721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96B8C42-F55A-427F-92B9-0716A8C173C9}"/>
              </a:ext>
            </a:extLst>
          </p:cNvPr>
          <p:cNvPicPr/>
          <p:nvPr/>
        </p:nvPicPr>
        <p:blipFill rotWithShape="1">
          <a:blip r:embed="rId2"/>
          <a:srcRect l="83121"/>
          <a:stretch/>
        </p:blipFill>
        <p:spPr>
          <a:xfrm>
            <a:off x="9307878" y="3832171"/>
            <a:ext cx="780074" cy="7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3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3D58A3-A654-4BBF-98BB-6E7C4DCE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Doelgroep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FBA775B-BDA6-4B18-A33C-8806C0EB5661}"/>
              </a:ext>
            </a:extLst>
          </p:cNvPr>
          <p:cNvSpPr txBox="1"/>
          <p:nvPr/>
        </p:nvSpPr>
        <p:spPr>
          <a:xfrm>
            <a:off x="804671" y="3549547"/>
            <a:ext cx="3959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Geen Specifieke doelgroep</a:t>
            </a:r>
          </a:p>
          <a:p>
            <a:r>
              <a:rPr lang="nl-NL" dirty="0"/>
              <a:t>Ander doeleinde</a:t>
            </a:r>
          </a:p>
        </p:txBody>
      </p:sp>
    </p:spTree>
    <p:extLst>
      <p:ext uri="{BB962C8B-B14F-4D97-AF65-F5344CB8AC3E}">
        <p14:creationId xmlns:p14="http://schemas.microsoft.com/office/powerpoint/2010/main" val="575311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0DF0BF-5142-4074-886E-0A1942AB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Concurrentie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50AD52-1EFF-4A43-95EB-17A7FE6982E1}"/>
              </a:ext>
            </a:extLst>
          </p:cNvPr>
          <p:cNvSpPr txBox="1"/>
          <p:nvPr/>
        </p:nvSpPr>
        <p:spPr>
          <a:xfrm>
            <a:off x="914400" y="3497006"/>
            <a:ext cx="3540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Bestaande </a:t>
            </a:r>
            <a:r>
              <a:rPr lang="nl-NL" dirty="0" err="1"/>
              <a:t>barbecue’s</a:t>
            </a:r>
            <a:endParaRPr lang="nl-NL" dirty="0"/>
          </a:p>
          <a:p>
            <a:r>
              <a:rPr lang="nl-NL" dirty="0"/>
              <a:t>Milieu vriendelijker dan de wegwerp</a:t>
            </a:r>
          </a:p>
        </p:txBody>
      </p:sp>
    </p:spTree>
    <p:extLst>
      <p:ext uri="{BB962C8B-B14F-4D97-AF65-F5344CB8AC3E}">
        <p14:creationId xmlns:p14="http://schemas.microsoft.com/office/powerpoint/2010/main" val="771883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EDA57E-7E4F-4A69-AA6B-5C5DC824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Reverse engineering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4D118AD-5AC1-4FE2-9B8B-2624F7A25FC4}"/>
              </a:ext>
            </a:extLst>
          </p:cNvPr>
          <p:cNvSpPr txBox="1"/>
          <p:nvPr/>
        </p:nvSpPr>
        <p:spPr>
          <a:xfrm>
            <a:off x="804671" y="3427338"/>
            <a:ext cx="6094602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Asbak-opvangbak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 / de buitenkant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Koolrooster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Eetrooster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Tafeltje/plankje om eten op te leggen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Luchtrooster/doorlating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Pootjes/standaardje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Hendeltjes/handvaten</a:t>
            </a:r>
          </a:p>
        </p:txBody>
      </p:sp>
    </p:spTree>
    <p:extLst>
      <p:ext uri="{BB962C8B-B14F-4D97-AF65-F5344CB8AC3E}">
        <p14:creationId xmlns:p14="http://schemas.microsoft.com/office/powerpoint/2010/main" val="3888761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52685-327E-49DB-B268-C2C1E447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Schetsen</a:t>
            </a:r>
            <a:br>
              <a:rPr lang="en-US"/>
            </a:br>
            <a:r>
              <a:rPr lang="en-US"/>
              <a:t>en ideeën 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4D89CF-053E-4AA7-BC8C-73231F83A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66" y="950899"/>
            <a:ext cx="3483526" cy="48048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EEA3FB8-E32B-4E4E-AE31-E1AB49585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38" y="792090"/>
            <a:ext cx="2804299" cy="2312601"/>
          </a:xfrm>
          <a:prstGeom prst="rect">
            <a:avLst/>
          </a:prstGeom>
        </p:spPr>
      </p:pic>
      <p:sp>
        <p:nvSpPr>
          <p:cNvPr id="25" name="Rectangle 20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fbeelding 5" descr="Afbeelding met tekst, gebouw, koepel, accessoire&#10;&#10;Automatisch gegenereerde beschrijving">
            <a:extLst>
              <a:ext uri="{FF2B5EF4-FFF2-40B4-BE49-F238E27FC236}">
                <a16:creationId xmlns:a16="http://schemas.microsoft.com/office/drawing/2014/main" id="{DA996093-17AD-4B2B-B40E-FC79F1665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0" t="1659" r="780" b="1659"/>
          <a:stretch/>
        </p:blipFill>
        <p:spPr>
          <a:xfrm>
            <a:off x="8808753" y="750993"/>
            <a:ext cx="2775335" cy="23947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217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286</Words>
  <Application>Microsoft Office PowerPoint</Application>
  <PresentationFormat>Breedbeeld</PresentationFormat>
  <Paragraphs>133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Afstudeerproject</vt:lpstr>
      <vt:lpstr>Inhoud Mijn opdracht Enquete Doelgroep concurrentie  Reverse engineering Schetsen Kesselring methode Het Idee Uitleg werking Productiemethodes Kostprijs Website </vt:lpstr>
      <vt:lpstr>Mijn opdracht Eigen afstuuderproject Barbecue</vt:lpstr>
      <vt:lpstr>Enquete</vt:lpstr>
      <vt:lpstr>Antwoorden</vt:lpstr>
      <vt:lpstr>Doelgroep</vt:lpstr>
      <vt:lpstr>Concurrentie </vt:lpstr>
      <vt:lpstr>Reverse engineering</vt:lpstr>
      <vt:lpstr>Schetsen en ideeën </vt:lpstr>
      <vt:lpstr>Kesselringmethode </vt:lpstr>
      <vt:lpstr>Het idee</vt:lpstr>
      <vt:lpstr>Uitleg werking</vt:lpstr>
      <vt:lpstr>Prototype</vt:lpstr>
      <vt:lpstr>Productie methodes</vt:lpstr>
      <vt:lpstr>Kostprijs </vt:lpstr>
      <vt:lpstr>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Afstudeerproject</dc:title>
  <dc:creator>Kralingen, Niels van</dc:creator>
  <cp:lastModifiedBy>Kralingen, Niels van</cp:lastModifiedBy>
  <cp:revision>3</cp:revision>
  <dcterms:created xsi:type="dcterms:W3CDTF">2021-01-19T13:47:36Z</dcterms:created>
  <dcterms:modified xsi:type="dcterms:W3CDTF">2021-01-20T18:25:06Z</dcterms:modified>
</cp:coreProperties>
</file>